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Poppins"/>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regular.fntdata"/><Relationship Id="rId25" Type="http://schemas.openxmlformats.org/officeDocument/2006/relationships/slide" Target="slides/slide20.xml"/><Relationship Id="rId28" Type="http://schemas.openxmlformats.org/officeDocument/2006/relationships/font" Target="fonts/Poppins-italic.fntdata"/><Relationship Id="rId27" Type="http://schemas.openxmlformats.org/officeDocument/2006/relationships/font" Target="fonts/Poppins-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oppins-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0" Type="http://schemas.openxmlformats.org/officeDocument/2006/relationships/hyperlink" Target="https://docs.google.com/drawings/d/1bboQIjYPbx5RCCS9NU08AZlUMRG75F4AKOMNMHGK4Ys/edit?usp=sharing" TargetMode="External"/><Relationship Id="rId22" Type="http://schemas.openxmlformats.org/officeDocument/2006/relationships/hyperlink" Target="https://sites.google.com/view/photoboothsouthpasadena/home" TargetMode="External"/><Relationship Id="rId21" Type="http://schemas.openxmlformats.org/officeDocument/2006/relationships/hyperlink" Target="https://drive.google.com/file/d/1Ub_baxN1yIKa7z6PHbWKiQ5Hv3QmkYdb/view?usp=drivesdk" TargetMode="External"/><Relationship Id="rId24" Type="http://schemas.openxmlformats.org/officeDocument/2006/relationships/hyperlink" Target="https://docs.google.com/document/d/1GGV1VQxzc4baUNPlUmpIx2BbSk2E6NE8NL-GYTuYYOc/pub" TargetMode="External"/><Relationship Id="rId23" Type="http://schemas.openxmlformats.org/officeDocument/2006/relationships/hyperlink" Target="https://docs.google.com/document/d/1GGV1VQxzc4baUNPlUmpIx2BbSk2E6NE8NL-GYTuYYOc/edit?usp=sharing" TargetMode="External"/><Relationship Id="rId1" Type="http://schemas.openxmlformats.org/officeDocument/2006/relationships/notesMaster" Target="../notesMasters/notesMaster1.xml"/><Relationship Id="rId2" Type="http://schemas.openxmlformats.org/officeDocument/2006/relationships/hyperlink" Target="https://sites.google.com/view/lucky-frog-photo-booth-photo/home" TargetMode="External"/><Relationship Id="rId3" Type="http://schemas.openxmlformats.org/officeDocument/2006/relationships/hyperlink" Target="https://drive.google.com/drive/folders/1_I-DrL2VStmjEQ23LSgTIxWQa7W0Ubb4?usp=sharing" TargetMode="External"/><Relationship Id="rId4" Type="http://schemas.openxmlformats.org/officeDocument/2006/relationships/hyperlink" Target="https://news.google.com/rss/search?q=photobooth" TargetMode="External"/><Relationship Id="rId9" Type="http://schemas.openxmlformats.org/officeDocument/2006/relationships/hyperlink" Target="https://drive.google.com/file/d/1PxHw7KxCjm1GrxwjsA3o4veFrDZX3rPO/view?usp=sharing" TargetMode="External"/><Relationship Id="rId26" Type="http://schemas.openxmlformats.org/officeDocument/2006/relationships/hyperlink" Target="https://docs.google.com/presentation/d/1pLeJn7XYeUdD92z2Phoie4i35ebE-K48HdOYdHKNsBc/edit?usp=sharing" TargetMode="External"/><Relationship Id="rId25" Type="http://schemas.openxmlformats.org/officeDocument/2006/relationships/hyperlink" Target="https://docs.google.com/document/d/1GGV1VQxzc4baUNPlUmpIx2BbSk2E6NE8NL-GYTuYYOc/view" TargetMode="External"/><Relationship Id="rId28" Type="http://schemas.openxmlformats.org/officeDocument/2006/relationships/hyperlink" Target="https://docs.google.com/presentation/d/1pLeJn7XYeUdD92z2Phoie4i35ebE-K48HdOYdHKNsBc/view" TargetMode="External"/><Relationship Id="rId27" Type="http://schemas.openxmlformats.org/officeDocument/2006/relationships/hyperlink" Target="https://docs.google.com/presentation/d/1pLeJn7XYeUdD92z2Phoie4i35ebE-K48HdOYdHKNsBc/pub?start=true&amp;loop=true&amp;delayms=3000" TargetMode="External"/><Relationship Id="rId5" Type="http://schemas.openxmlformats.org/officeDocument/2006/relationships/hyperlink" Target="https://drive.google.com/drive/folders/1LjWyRWVZS7PCigrWOcibtV8eGrUAK22D?usp=sharing" TargetMode="External"/><Relationship Id="rId6" Type="http://schemas.openxmlformats.org/officeDocument/2006/relationships/hyperlink" Target="https://drive.google.com/drive/folders/1q8y9FP60ggY17NynJqn79xSiNvaRO_EU?usp=sharing" TargetMode="External"/><Relationship Id="rId29" Type="http://schemas.openxmlformats.org/officeDocument/2006/relationships/hyperlink" Target="https://docs.google.com/presentation/d/1pLeJn7XYeUdD92z2Phoie4i35ebE-K48HdOYdHKNsBc/htmlpresent" TargetMode="External"/><Relationship Id="rId7" Type="http://schemas.openxmlformats.org/officeDocument/2006/relationships/hyperlink" Target="https://drive.google.com/drive/folders/1FZlHy5_7Zt9V96iqPdVTkjd20Y2BrP8O?usp=sharing" TargetMode="External"/><Relationship Id="rId8" Type="http://schemas.openxmlformats.org/officeDocument/2006/relationships/hyperlink" Target="https://drive.google.com/drive/folders/1QyYaTb61mmTuR8hcS2JQzo0r3c586ql5?usp=sharing" TargetMode="External"/><Relationship Id="rId11" Type="http://schemas.openxmlformats.org/officeDocument/2006/relationships/hyperlink" Target="https://drive.google.com/file/d/1juBgQIEzg-B1Ed6O5s7PlscMG_dnDyGB/view?usp=sharing" TargetMode="External"/><Relationship Id="rId10" Type="http://schemas.openxmlformats.org/officeDocument/2006/relationships/hyperlink" Target="https://drive.google.com/file/d/1lG-1Vg4l8ztTkCU2Pl1dLqaE8g6cGLlf/view?usp=sharing" TargetMode="External"/><Relationship Id="rId13" Type="http://schemas.openxmlformats.org/officeDocument/2006/relationships/hyperlink" Target="https://drive.google.com/file/d/1mdtF7Jwp2gx7kisc6eRTMWLmb4hI4aJr/view?usp=sharing" TargetMode="External"/><Relationship Id="rId12" Type="http://schemas.openxmlformats.org/officeDocument/2006/relationships/hyperlink" Target="https://drive.google.com/file/d/1vNLzp4wm1b1rb6WiLEJvLPosnepi4v3a/view?usp=sharing" TargetMode="External"/><Relationship Id="rId15" Type="http://schemas.openxmlformats.org/officeDocument/2006/relationships/hyperlink" Target="https://docs.google.com/spreadsheet/pub?key=1PGqEFlKWw0hsCeQ6KQIo4IPMGQFzxf8f_0ApI9HfIeQ" TargetMode="External"/><Relationship Id="rId14" Type="http://schemas.openxmlformats.org/officeDocument/2006/relationships/hyperlink" Target="https://docs.google.com/spreadsheets/d/1PGqEFlKWw0hsCeQ6KQIo4IPMGQFzxf8f_0ApI9HfIeQ/edit?usp=sharing" TargetMode="External"/><Relationship Id="rId17" Type="http://schemas.openxmlformats.org/officeDocument/2006/relationships/hyperlink" Target="https://docs.google.com/spreadsheets/d/1PGqEFlKWw0hsCeQ6KQIo4IPMGQFzxf8f_0ApI9HfIeQ/pub" TargetMode="External"/><Relationship Id="rId16" Type="http://schemas.openxmlformats.org/officeDocument/2006/relationships/hyperlink" Target="https://docs.google.com/spreadsheets/d/1PGqEFlKWw0hsCeQ6KQIo4IPMGQFzxf8f_0ApI9HfIeQ/pubhtml" TargetMode="External"/><Relationship Id="rId19" Type="http://schemas.openxmlformats.org/officeDocument/2006/relationships/hyperlink" Target="https://docs.google.com/forms/d/14Twt9YsBDqDvARAhnYizsCaIiDhq3eVfE1Jx5VJwW7I/edit?usp=sharing" TargetMode="External"/><Relationship Id="rId18" Type="http://schemas.openxmlformats.org/officeDocument/2006/relationships/hyperlink" Target="https://docs.google.com/spreadsheets/d/1PGqEFlKWw0hsCeQ6KQIo4IPMGQFzxf8f_0ApI9HfIeQ/view"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0" Type="http://schemas.openxmlformats.org/officeDocument/2006/relationships/hyperlink" Target="https://docs.google.com/drawings/d/1bboQIjYPbx5RCCS9NU08AZlUMRG75F4AKOMNMHGK4Ys/edit?usp=sharing" TargetMode="External"/><Relationship Id="rId22" Type="http://schemas.openxmlformats.org/officeDocument/2006/relationships/hyperlink" Target="https://sites.google.com/view/photoboothsouthpasadena/home" TargetMode="External"/><Relationship Id="rId21" Type="http://schemas.openxmlformats.org/officeDocument/2006/relationships/hyperlink" Target="https://drive.google.com/file/d/1Ub_baxN1yIKa7z6PHbWKiQ5Hv3QmkYdb/view?usp=drivesdk" TargetMode="External"/><Relationship Id="rId24" Type="http://schemas.openxmlformats.org/officeDocument/2006/relationships/hyperlink" Target="https://docs.google.com/document/d/1GGV1VQxzc4baUNPlUmpIx2BbSk2E6NE8NL-GYTuYYOc/pub" TargetMode="External"/><Relationship Id="rId23" Type="http://schemas.openxmlformats.org/officeDocument/2006/relationships/hyperlink" Target="https://docs.google.com/document/d/1GGV1VQxzc4baUNPlUmpIx2BbSk2E6NE8NL-GYTuYYOc/edit?usp=sharing" TargetMode="External"/><Relationship Id="rId1" Type="http://schemas.openxmlformats.org/officeDocument/2006/relationships/notesMaster" Target="../notesMasters/notesMaster1.xml"/><Relationship Id="rId2" Type="http://schemas.openxmlformats.org/officeDocument/2006/relationships/hyperlink" Target="https://sites.google.com/view/lucky-frog-photo-booth-photo/home" TargetMode="External"/><Relationship Id="rId3" Type="http://schemas.openxmlformats.org/officeDocument/2006/relationships/hyperlink" Target="https://drive.google.com/drive/folders/1_I-DrL2VStmjEQ23LSgTIxWQa7W0Ubb4?usp=sharing" TargetMode="External"/><Relationship Id="rId4" Type="http://schemas.openxmlformats.org/officeDocument/2006/relationships/hyperlink" Target="https://news.google.com/rss/search?q=photobooth" TargetMode="External"/><Relationship Id="rId9" Type="http://schemas.openxmlformats.org/officeDocument/2006/relationships/hyperlink" Target="https://drive.google.com/file/d/1PxHw7KxCjm1GrxwjsA3o4veFrDZX3rPO/view?usp=sharing" TargetMode="External"/><Relationship Id="rId26" Type="http://schemas.openxmlformats.org/officeDocument/2006/relationships/hyperlink" Target="https://docs.google.com/presentation/d/1pLeJn7XYeUdD92z2Phoie4i35ebE-K48HdOYdHKNsBc/edit?usp=sharing" TargetMode="External"/><Relationship Id="rId25" Type="http://schemas.openxmlformats.org/officeDocument/2006/relationships/hyperlink" Target="https://docs.google.com/document/d/1GGV1VQxzc4baUNPlUmpIx2BbSk2E6NE8NL-GYTuYYOc/view" TargetMode="External"/><Relationship Id="rId28" Type="http://schemas.openxmlformats.org/officeDocument/2006/relationships/hyperlink" Target="https://docs.google.com/presentation/d/1pLeJn7XYeUdD92z2Phoie4i35ebE-K48HdOYdHKNsBc/view" TargetMode="External"/><Relationship Id="rId27" Type="http://schemas.openxmlformats.org/officeDocument/2006/relationships/hyperlink" Target="https://docs.google.com/presentation/d/1pLeJn7XYeUdD92z2Phoie4i35ebE-K48HdOYdHKNsBc/pub?start=true&amp;loop=true&amp;delayms=3000" TargetMode="External"/><Relationship Id="rId5" Type="http://schemas.openxmlformats.org/officeDocument/2006/relationships/hyperlink" Target="https://drive.google.com/drive/folders/1LjWyRWVZS7PCigrWOcibtV8eGrUAK22D?usp=sharing" TargetMode="External"/><Relationship Id="rId6" Type="http://schemas.openxmlformats.org/officeDocument/2006/relationships/hyperlink" Target="https://drive.google.com/drive/folders/1q8y9FP60ggY17NynJqn79xSiNvaRO_EU?usp=sharing" TargetMode="External"/><Relationship Id="rId29" Type="http://schemas.openxmlformats.org/officeDocument/2006/relationships/hyperlink" Target="https://docs.google.com/presentation/d/1pLeJn7XYeUdD92z2Phoie4i35ebE-K48HdOYdHKNsBc/htmlpresent" TargetMode="External"/><Relationship Id="rId7" Type="http://schemas.openxmlformats.org/officeDocument/2006/relationships/hyperlink" Target="https://drive.google.com/drive/folders/1FZlHy5_7Zt9V96iqPdVTkjd20Y2BrP8O?usp=sharing" TargetMode="External"/><Relationship Id="rId8" Type="http://schemas.openxmlformats.org/officeDocument/2006/relationships/hyperlink" Target="https://drive.google.com/drive/folders/1QyYaTb61mmTuR8hcS2JQzo0r3c586ql5?usp=sharing" TargetMode="External"/><Relationship Id="rId11" Type="http://schemas.openxmlformats.org/officeDocument/2006/relationships/hyperlink" Target="https://drive.google.com/file/d/1juBgQIEzg-B1Ed6O5s7PlscMG_dnDyGB/view?usp=sharing" TargetMode="External"/><Relationship Id="rId10" Type="http://schemas.openxmlformats.org/officeDocument/2006/relationships/hyperlink" Target="https://drive.google.com/file/d/1lG-1Vg4l8ztTkCU2Pl1dLqaE8g6cGLlf/view?usp=sharing" TargetMode="External"/><Relationship Id="rId13" Type="http://schemas.openxmlformats.org/officeDocument/2006/relationships/hyperlink" Target="https://drive.google.com/file/d/1mdtF7Jwp2gx7kisc6eRTMWLmb4hI4aJr/view?usp=sharing" TargetMode="External"/><Relationship Id="rId12" Type="http://schemas.openxmlformats.org/officeDocument/2006/relationships/hyperlink" Target="https://drive.google.com/file/d/1vNLzp4wm1b1rb6WiLEJvLPosnepi4v3a/view?usp=sharing" TargetMode="External"/><Relationship Id="rId15" Type="http://schemas.openxmlformats.org/officeDocument/2006/relationships/hyperlink" Target="https://docs.google.com/spreadsheet/pub?key=1PGqEFlKWw0hsCeQ6KQIo4IPMGQFzxf8f_0ApI9HfIeQ" TargetMode="External"/><Relationship Id="rId14" Type="http://schemas.openxmlformats.org/officeDocument/2006/relationships/hyperlink" Target="https://docs.google.com/spreadsheets/d/1PGqEFlKWw0hsCeQ6KQIo4IPMGQFzxf8f_0ApI9HfIeQ/edit?usp=sharing" TargetMode="External"/><Relationship Id="rId17" Type="http://schemas.openxmlformats.org/officeDocument/2006/relationships/hyperlink" Target="https://docs.google.com/spreadsheets/d/1PGqEFlKWw0hsCeQ6KQIo4IPMGQFzxf8f_0ApI9HfIeQ/pub" TargetMode="External"/><Relationship Id="rId16" Type="http://schemas.openxmlformats.org/officeDocument/2006/relationships/hyperlink" Target="https://docs.google.com/spreadsheets/d/1PGqEFlKWw0hsCeQ6KQIo4IPMGQFzxf8f_0ApI9HfIeQ/pubhtml" TargetMode="External"/><Relationship Id="rId19" Type="http://schemas.openxmlformats.org/officeDocument/2006/relationships/hyperlink" Target="https://docs.google.com/forms/d/14Twt9YsBDqDvARAhnYizsCaIiDhq3eVfE1Jx5VJwW7I/edit?usp=sharing" TargetMode="External"/><Relationship Id="rId18" Type="http://schemas.openxmlformats.org/officeDocument/2006/relationships/hyperlink" Target="https://docs.google.com/spreadsheets/d/1PGqEFlKWw0hsCeQ6KQIo4IPMGQFzxf8f_0ApI9HfIeQ/view"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SLIDES_API1365448189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SLIDES_API136544818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2"/>
              </a:rPr>
              <a:t>https://sites.google.com/view/lucky-frog-photo-booth-photo/home</a:t>
            </a:r>
            <a:endParaRPr sz="1000"/>
          </a:p>
          <a:p>
            <a:pPr indent="0" lvl="0" marL="0" rtl="0" algn="l">
              <a:spcBef>
                <a:spcPts val="0"/>
              </a:spcBef>
              <a:spcAft>
                <a:spcPts val="0"/>
              </a:spcAft>
              <a:buNone/>
            </a:pPr>
            <a:r>
              <a:rPr lang="en" sz="1000" u="sng">
                <a:solidFill>
                  <a:schemeClr val="hlink"/>
                </a:solidFill>
                <a:hlinkClick r:id="rId3"/>
              </a:rPr>
              <a:t>https://drive.google.com/drive/folders/1_I-DrL2VStmjEQ23LSgTIxWQa7W0Ubb4?usp=sharing</a:t>
            </a:r>
            <a:endParaRPr sz="1000"/>
          </a:p>
          <a:p>
            <a:pPr indent="0" lvl="0" marL="0" rtl="0" algn="l">
              <a:spcBef>
                <a:spcPts val="0"/>
              </a:spcBef>
              <a:spcAft>
                <a:spcPts val="0"/>
              </a:spcAft>
              <a:buNone/>
            </a:pPr>
            <a:r>
              <a:rPr lang="en" sz="1000" u="sng">
                <a:solidFill>
                  <a:schemeClr val="hlink"/>
                </a:solidFill>
                <a:hlinkClick r:id="rId4"/>
              </a:rPr>
              <a:t>https://news.google.com/rss/search?q=photobooth</a:t>
            </a:r>
            <a:endParaRPr sz="1000"/>
          </a:p>
          <a:p>
            <a:pPr indent="0" lvl="0" marL="0" rtl="0" algn="l">
              <a:spcBef>
                <a:spcPts val="0"/>
              </a:spcBef>
              <a:spcAft>
                <a:spcPts val="0"/>
              </a:spcAft>
              <a:buNone/>
            </a:pPr>
            <a:r>
              <a:rPr lang="en" sz="1000" u="sng">
                <a:solidFill>
                  <a:schemeClr val="hlink"/>
                </a:solidFill>
                <a:hlinkClick r:id="rId5"/>
              </a:rPr>
              <a:t>https://drive.google.com/drive/folders/1LjWyRWVZS7PCigrWOcibtV8eGrUAK22D?usp=sharing</a:t>
            </a:r>
            <a:endParaRPr sz="1000"/>
          </a:p>
          <a:p>
            <a:pPr indent="0" lvl="0" marL="0" rtl="0" algn="l">
              <a:spcBef>
                <a:spcPts val="0"/>
              </a:spcBef>
              <a:spcAft>
                <a:spcPts val="0"/>
              </a:spcAft>
              <a:buNone/>
            </a:pPr>
            <a:r>
              <a:rPr lang="en" sz="1000" u="sng">
                <a:solidFill>
                  <a:schemeClr val="hlink"/>
                </a:solidFill>
                <a:hlinkClick r:id="rId6"/>
              </a:rPr>
              <a:t>https://drive.google.com/drive/folders/1q8y9FP60ggY17NynJqn79xSiNvaRO_EU?usp=sharing</a:t>
            </a:r>
            <a:endParaRPr sz="1000"/>
          </a:p>
          <a:p>
            <a:pPr indent="0" lvl="0" marL="0" rtl="0" algn="l">
              <a:spcBef>
                <a:spcPts val="0"/>
              </a:spcBef>
              <a:spcAft>
                <a:spcPts val="0"/>
              </a:spcAft>
              <a:buNone/>
            </a:pPr>
            <a:r>
              <a:rPr lang="en" sz="1000" u="sng">
                <a:solidFill>
                  <a:schemeClr val="hlink"/>
                </a:solidFill>
                <a:hlinkClick r:id="rId7"/>
              </a:rPr>
              <a:t>https://drive.google.com/drive/folders/1FZlHy5_7Zt9V96iqPdVTkjd20Y2BrP8O?usp=sharing</a:t>
            </a:r>
            <a:endParaRPr sz="1000"/>
          </a:p>
          <a:p>
            <a:pPr indent="0" lvl="0" marL="0" rtl="0" algn="l">
              <a:spcBef>
                <a:spcPts val="0"/>
              </a:spcBef>
              <a:spcAft>
                <a:spcPts val="0"/>
              </a:spcAft>
              <a:buNone/>
            </a:pPr>
            <a:r>
              <a:rPr lang="en" sz="1000" u="sng">
                <a:solidFill>
                  <a:schemeClr val="hlink"/>
                </a:solidFill>
                <a:hlinkClick r:id="rId8"/>
              </a:rPr>
              <a:t>https://drive.google.com/drive/folders/1QyYaTb61mmTuR8hcS2JQzo0r3c586ql5?usp=sharing</a:t>
            </a:r>
            <a:endParaRPr sz="1000"/>
          </a:p>
          <a:p>
            <a:pPr indent="0" lvl="0" marL="0" rtl="0" algn="l">
              <a:spcBef>
                <a:spcPts val="0"/>
              </a:spcBef>
              <a:spcAft>
                <a:spcPts val="0"/>
              </a:spcAft>
              <a:buNone/>
            </a:pPr>
            <a:r>
              <a:rPr lang="en" sz="1000" u="sng">
                <a:solidFill>
                  <a:schemeClr val="hlink"/>
                </a:solidFill>
                <a:hlinkClick r:id="rId9"/>
              </a:rPr>
              <a:t>https://drive.google.com/file/d/1PxHw7KxCjm1GrxwjsA3o4veFrDZX3rPO/view?usp=sharing</a:t>
            </a:r>
            <a:endParaRPr sz="1000"/>
          </a:p>
          <a:p>
            <a:pPr indent="0" lvl="0" marL="0" rtl="0" algn="l">
              <a:spcBef>
                <a:spcPts val="0"/>
              </a:spcBef>
              <a:spcAft>
                <a:spcPts val="0"/>
              </a:spcAft>
              <a:buNone/>
            </a:pPr>
            <a:r>
              <a:rPr lang="en" sz="1000" u="sng">
                <a:solidFill>
                  <a:schemeClr val="hlink"/>
                </a:solidFill>
                <a:hlinkClick r:id="rId10"/>
              </a:rPr>
              <a:t>https://drive.google.com/file/d/1lG-1Vg4l8ztTkCU2Pl1dLqaE8g6cGLlf/view?usp=sharing</a:t>
            </a:r>
            <a:endParaRPr sz="1000"/>
          </a:p>
          <a:p>
            <a:pPr indent="0" lvl="0" marL="0" rtl="0" algn="l">
              <a:spcBef>
                <a:spcPts val="0"/>
              </a:spcBef>
              <a:spcAft>
                <a:spcPts val="0"/>
              </a:spcAft>
              <a:buNone/>
            </a:pPr>
            <a:r>
              <a:rPr lang="en" sz="1000" u="sng">
                <a:solidFill>
                  <a:schemeClr val="hlink"/>
                </a:solidFill>
                <a:hlinkClick r:id="rId11"/>
              </a:rPr>
              <a:t>https://drive.google.com/file/d/1juBgQIEzg-B1Ed6O5s7PlscMG_dnDyGB/view?usp=sharing</a:t>
            </a:r>
            <a:endParaRPr sz="1000"/>
          </a:p>
          <a:p>
            <a:pPr indent="0" lvl="0" marL="0" rtl="0" algn="l">
              <a:spcBef>
                <a:spcPts val="0"/>
              </a:spcBef>
              <a:spcAft>
                <a:spcPts val="0"/>
              </a:spcAft>
              <a:buNone/>
            </a:pPr>
            <a:r>
              <a:rPr lang="en" sz="1000" u="sng">
                <a:solidFill>
                  <a:schemeClr val="hlink"/>
                </a:solidFill>
                <a:hlinkClick r:id="rId12"/>
              </a:rPr>
              <a:t>https://drive.google.com/file/d/1vNLzp4wm1b1rb6WiLEJvLPosnepi4v3a/view?usp=sharing</a:t>
            </a:r>
            <a:endParaRPr sz="1000"/>
          </a:p>
          <a:p>
            <a:pPr indent="0" lvl="0" marL="0" rtl="0" algn="l">
              <a:spcBef>
                <a:spcPts val="0"/>
              </a:spcBef>
              <a:spcAft>
                <a:spcPts val="0"/>
              </a:spcAft>
              <a:buNone/>
            </a:pPr>
            <a:r>
              <a:rPr lang="en" sz="1000" u="sng">
                <a:solidFill>
                  <a:schemeClr val="hlink"/>
                </a:solidFill>
                <a:hlinkClick r:id="rId13"/>
              </a:rPr>
              <a:t>https://drive.google.com/file/d/1mdtF7Jwp2gx7kisc6eRTMWLmb4hI4aJr/view?usp=sharing</a:t>
            </a:r>
            <a:endParaRPr sz="1000"/>
          </a:p>
          <a:p>
            <a:pPr indent="0" lvl="0" marL="0" rtl="0" algn="l">
              <a:spcBef>
                <a:spcPts val="0"/>
              </a:spcBef>
              <a:spcAft>
                <a:spcPts val="0"/>
              </a:spcAft>
              <a:buNone/>
            </a:pPr>
            <a:r>
              <a:rPr lang="en" sz="1000" u="sng">
                <a:solidFill>
                  <a:schemeClr val="hlink"/>
                </a:solidFill>
                <a:hlinkClick r:id="rId14"/>
              </a:rPr>
              <a:t>https://docs.google.com/spreadsheets/d/1PGqEFlKWw0hsCeQ6KQIo4IPMGQFzxf8f_0ApI9HfIeQ/edit?usp=sharing</a:t>
            </a:r>
            <a:endParaRPr sz="1000"/>
          </a:p>
          <a:p>
            <a:pPr indent="0" lvl="0" marL="0" rtl="0" algn="l">
              <a:spcBef>
                <a:spcPts val="0"/>
              </a:spcBef>
              <a:spcAft>
                <a:spcPts val="0"/>
              </a:spcAft>
              <a:buNone/>
            </a:pPr>
            <a:r>
              <a:rPr lang="en" sz="1000" u="sng">
                <a:solidFill>
                  <a:schemeClr val="hlink"/>
                </a:solidFill>
                <a:hlinkClick r:id="rId15"/>
              </a:rPr>
              <a:t>https://docs.google.com/spreadsheet/pub?key=1PGqEFlKWw0hsCeQ6KQIo4IPMGQFzxf8f_0ApI9HfIeQ</a:t>
            </a:r>
            <a:endParaRPr sz="1000"/>
          </a:p>
          <a:p>
            <a:pPr indent="0" lvl="0" marL="0" rtl="0" algn="l">
              <a:spcBef>
                <a:spcPts val="0"/>
              </a:spcBef>
              <a:spcAft>
                <a:spcPts val="0"/>
              </a:spcAft>
              <a:buNone/>
            </a:pPr>
            <a:r>
              <a:rPr lang="en" sz="1000" u="sng">
                <a:solidFill>
                  <a:schemeClr val="hlink"/>
                </a:solidFill>
                <a:hlinkClick r:id="rId16"/>
              </a:rPr>
              <a:t>https://docs.google.com/spreadsheets/d/1PGqEFlKWw0hsCeQ6KQIo4IPMGQFzxf8f_0ApI9HfIeQ/pubhtml</a:t>
            </a:r>
            <a:endParaRPr sz="1000"/>
          </a:p>
          <a:p>
            <a:pPr indent="0" lvl="0" marL="0" rtl="0" algn="l">
              <a:spcBef>
                <a:spcPts val="0"/>
              </a:spcBef>
              <a:spcAft>
                <a:spcPts val="0"/>
              </a:spcAft>
              <a:buNone/>
            </a:pPr>
            <a:r>
              <a:rPr lang="en" sz="1000" u="sng">
                <a:solidFill>
                  <a:schemeClr val="hlink"/>
                </a:solidFill>
                <a:hlinkClick r:id="rId17"/>
              </a:rPr>
              <a:t>https://docs.google.com/spreadsheets/d/1PGqEFlKWw0hsCeQ6KQIo4IPMGQFzxf8f_0ApI9HfIeQ/pub</a:t>
            </a:r>
            <a:endParaRPr sz="1000"/>
          </a:p>
          <a:p>
            <a:pPr indent="0" lvl="0" marL="0" rtl="0" algn="l">
              <a:spcBef>
                <a:spcPts val="0"/>
              </a:spcBef>
              <a:spcAft>
                <a:spcPts val="0"/>
              </a:spcAft>
              <a:buNone/>
            </a:pPr>
            <a:r>
              <a:rPr lang="en" sz="1000" u="sng">
                <a:solidFill>
                  <a:schemeClr val="hlink"/>
                </a:solidFill>
                <a:hlinkClick r:id="rId18"/>
              </a:rPr>
              <a:t>https://docs.google.com/spreadsheets/d/1PGqEFlKWw0hsCeQ6KQIo4IPMGQFzxf8f_0ApI9HfIeQ/view</a:t>
            </a:r>
            <a:endParaRPr sz="1000"/>
          </a:p>
          <a:p>
            <a:pPr indent="0" lvl="0" marL="0" rtl="0" algn="l">
              <a:spcBef>
                <a:spcPts val="0"/>
              </a:spcBef>
              <a:spcAft>
                <a:spcPts val="0"/>
              </a:spcAft>
              <a:buNone/>
            </a:pPr>
            <a:r>
              <a:rPr lang="en" sz="1000" u="sng">
                <a:solidFill>
                  <a:schemeClr val="hlink"/>
                </a:solidFill>
                <a:hlinkClick r:id="rId19"/>
              </a:rPr>
              <a:t>https://docs.google.com/forms/d/14Twt9YsBDqDvARAhnYizsCaIiDhq3eVfE1Jx5VJwW7I/edit?usp=sharing</a:t>
            </a:r>
            <a:endParaRPr sz="1000"/>
          </a:p>
          <a:p>
            <a:pPr indent="0" lvl="0" marL="0" rtl="0" algn="l">
              <a:spcBef>
                <a:spcPts val="0"/>
              </a:spcBef>
              <a:spcAft>
                <a:spcPts val="0"/>
              </a:spcAft>
              <a:buNone/>
            </a:pPr>
            <a:r>
              <a:rPr lang="en" sz="1000" u="sng">
                <a:solidFill>
                  <a:schemeClr val="hlink"/>
                </a:solidFill>
                <a:hlinkClick r:id="rId20"/>
              </a:rPr>
              <a:t>https://docs.google.com/drawings/d/1bboQIjYPbx5RCCS9NU08AZlUMRG75F4AKOMNMHGK4Ys/edit?usp=sharing</a:t>
            </a:r>
            <a:endParaRPr sz="1000"/>
          </a:p>
          <a:p>
            <a:pPr indent="0" lvl="0" marL="0" rtl="0" algn="l">
              <a:spcBef>
                <a:spcPts val="0"/>
              </a:spcBef>
              <a:spcAft>
                <a:spcPts val="0"/>
              </a:spcAft>
              <a:buNone/>
            </a:pPr>
            <a:r>
              <a:rPr lang="en" sz="1000" u="sng">
                <a:solidFill>
                  <a:schemeClr val="hlink"/>
                </a:solidFill>
                <a:hlinkClick r:id="rId21"/>
              </a:rPr>
              <a:t>https://drive.google.com/file/d/1Ub_baxN1yIKa7z6PHbWKiQ5Hv3QmkYdb/view?usp=drivesdk</a:t>
            </a:r>
            <a:endParaRPr sz="1000"/>
          </a:p>
          <a:p>
            <a:pPr indent="0" lvl="0" marL="0" rtl="0" algn="l">
              <a:spcBef>
                <a:spcPts val="0"/>
              </a:spcBef>
              <a:spcAft>
                <a:spcPts val="0"/>
              </a:spcAft>
              <a:buNone/>
            </a:pPr>
            <a:r>
              <a:rPr lang="en" sz="1000" u="sng">
                <a:solidFill>
                  <a:schemeClr val="hlink"/>
                </a:solidFill>
                <a:hlinkClick r:id="rId22"/>
              </a:rPr>
              <a:t>https://sites.google.com/view/photoboothsouthpasadena/home</a:t>
            </a:r>
            <a:endParaRPr sz="1000"/>
          </a:p>
          <a:p>
            <a:pPr indent="0" lvl="0" marL="0" rtl="0" algn="l">
              <a:spcBef>
                <a:spcPts val="0"/>
              </a:spcBef>
              <a:spcAft>
                <a:spcPts val="0"/>
              </a:spcAft>
              <a:buNone/>
            </a:pPr>
            <a:r>
              <a:rPr lang="en" sz="1000" u="sng">
                <a:solidFill>
                  <a:schemeClr val="hlink"/>
                </a:solidFill>
                <a:hlinkClick r:id="rId23"/>
              </a:rPr>
              <a:t>https://docs.google.com/document/d/1GGV1VQxzc4baUNPlUmpIx2BbSk2E6NE8NL-GYTuYYOc/edit?usp=sharing</a:t>
            </a:r>
            <a:endParaRPr sz="1000"/>
          </a:p>
          <a:p>
            <a:pPr indent="0" lvl="0" marL="0" rtl="0" algn="l">
              <a:spcBef>
                <a:spcPts val="0"/>
              </a:spcBef>
              <a:spcAft>
                <a:spcPts val="0"/>
              </a:spcAft>
              <a:buNone/>
            </a:pPr>
            <a:r>
              <a:rPr lang="en" sz="1000" u="sng">
                <a:solidFill>
                  <a:schemeClr val="hlink"/>
                </a:solidFill>
                <a:hlinkClick r:id="rId24"/>
              </a:rPr>
              <a:t>https://docs.google.com/document/d/1GGV1VQxzc4baUNPlUmpIx2BbSk2E6NE8NL-GYTuYYOc/pub</a:t>
            </a:r>
            <a:endParaRPr sz="1000"/>
          </a:p>
          <a:p>
            <a:pPr indent="0" lvl="0" marL="0" rtl="0" algn="l">
              <a:spcBef>
                <a:spcPts val="0"/>
              </a:spcBef>
              <a:spcAft>
                <a:spcPts val="0"/>
              </a:spcAft>
              <a:buNone/>
            </a:pPr>
            <a:r>
              <a:rPr lang="en" sz="1000" u="sng">
                <a:solidFill>
                  <a:schemeClr val="hlink"/>
                </a:solidFill>
                <a:hlinkClick r:id="rId25"/>
              </a:rPr>
              <a:t>https://docs.google.com/document/d/1GGV1VQxzc4baUNPlUmpIx2BbSk2E6NE8NL-GYTuYYOc/view</a:t>
            </a:r>
            <a:endParaRPr sz="1000"/>
          </a:p>
          <a:p>
            <a:pPr indent="0" lvl="0" marL="0" rtl="0" algn="l">
              <a:spcBef>
                <a:spcPts val="0"/>
              </a:spcBef>
              <a:spcAft>
                <a:spcPts val="0"/>
              </a:spcAft>
              <a:buNone/>
            </a:pPr>
            <a:r>
              <a:rPr lang="en" sz="1000" u="sng">
                <a:solidFill>
                  <a:schemeClr val="hlink"/>
                </a:solidFill>
                <a:hlinkClick r:id="rId26"/>
              </a:rPr>
              <a:t>https://docs.google.com/presentation/d/1pLeJn7XYeUdD92z2Phoie4i35ebE-K48HdOYdHKNsBc/edit?usp=sharing</a:t>
            </a:r>
            <a:endParaRPr sz="1000"/>
          </a:p>
          <a:p>
            <a:pPr indent="0" lvl="0" marL="0" rtl="0" algn="l">
              <a:spcBef>
                <a:spcPts val="0"/>
              </a:spcBef>
              <a:spcAft>
                <a:spcPts val="0"/>
              </a:spcAft>
              <a:buNone/>
            </a:pPr>
            <a:r>
              <a:rPr lang="en" sz="1000" u="sng">
                <a:solidFill>
                  <a:schemeClr val="hlink"/>
                </a:solidFill>
                <a:hlinkClick r:id="rId27"/>
              </a:rPr>
              <a:t>https://docs.google.com/presentation/d/1pLeJn7XYeUdD92z2Phoie4i35ebE-K48HdOYdHKNsBc/pub?start=true&amp;loop=true&amp;delayms=3000</a:t>
            </a:r>
            <a:endParaRPr sz="1000"/>
          </a:p>
          <a:p>
            <a:pPr indent="0" lvl="0" marL="0" rtl="0" algn="l">
              <a:spcBef>
                <a:spcPts val="0"/>
              </a:spcBef>
              <a:spcAft>
                <a:spcPts val="0"/>
              </a:spcAft>
              <a:buNone/>
            </a:pPr>
            <a:r>
              <a:rPr lang="en" sz="1000" u="sng">
                <a:solidFill>
                  <a:schemeClr val="hlink"/>
                </a:solidFill>
                <a:hlinkClick r:id="rId28"/>
              </a:rPr>
              <a:t>https://docs.google.com/presentation/d/1pLeJn7XYeUdD92z2Phoie4i35ebE-K48HdOYdHKNsBc/view</a:t>
            </a:r>
            <a:endParaRPr sz="1000"/>
          </a:p>
          <a:p>
            <a:pPr indent="0" lvl="0" marL="0" rtl="0" algn="l">
              <a:spcBef>
                <a:spcPts val="0"/>
              </a:spcBef>
              <a:spcAft>
                <a:spcPts val="0"/>
              </a:spcAft>
              <a:buNone/>
            </a:pPr>
            <a:r>
              <a:rPr lang="en" sz="1000" u="sng">
                <a:solidFill>
                  <a:schemeClr val="hlink"/>
                </a:solidFill>
                <a:hlinkClick r:id="rId29"/>
              </a:rPr>
              <a:t>https://docs.google.com/presentation/d/1pLeJn7XYeUdD92z2Phoie4i35ebE-K48HdOYdHKNsBc/htmlpresent</a:t>
            </a:r>
            <a:endParaRPr sz="1000"/>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SLIDES_API1365448189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SLIDES_API1365448189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SLIDES_API1365448189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SLIDES_API1365448189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SLIDES_API1365448189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SLIDES_API1365448189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Mobile Roaming Photo Booth rental </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SLIDES_API1365448189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SLIDES_API1365448189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SLIDES_API1365448189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SLIDES_API1365448189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Mobile Roaming Photo Booth rental </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SLIDES_API1365448189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SLIDES_API1365448189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SLIDES_API1365448189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SLIDES_API1365448189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SLIDES_API1365448189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SLIDES_API1365448189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SLIDES_API1365448189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SLIDES_API1365448189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SLIDES_API1365448189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SLIDES_API1365448189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2"/>
              </a:rPr>
              <a:t>https://sites.google.com/view/lucky-frog-photo-booth-photo/home</a:t>
            </a:r>
            <a:endParaRPr sz="1000"/>
          </a:p>
          <a:p>
            <a:pPr indent="0" lvl="0" marL="0" rtl="0" algn="l">
              <a:spcBef>
                <a:spcPts val="0"/>
              </a:spcBef>
              <a:spcAft>
                <a:spcPts val="0"/>
              </a:spcAft>
              <a:buNone/>
            </a:pPr>
            <a:r>
              <a:rPr lang="en" sz="1000" u="sng">
                <a:solidFill>
                  <a:schemeClr val="hlink"/>
                </a:solidFill>
                <a:hlinkClick r:id="rId3"/>
              </a:rPr>
              <a:t>https://drive.google.com/drive/folders/1_I-DrL2VStmjEQ23LSgTIxWQa7W0Ubb4?usp=sharing</a:t>
            </a:r>
            <a:endParaRPr sz="1000"/>
          </a:p>
          <a:p>
            <a:pPr indent="0" lvl="0" marL="0" rtl="0" algn="l">
              <a:spcBef>
                <a:spcPts val="0"/>
              </a:spcBef>
              <a:spcAft>
                <a:spcPts val="0"/>
              </a:spcAft>
              <a:buNone/>
            </a:pPr>
            <a:r>
              <a:rPr lang="en" sz="1000" u="sng">
                <a:solidFill>
                  <a:schemeClr val="hlink"/>
                </a:solidFill>
                <a:hlinkClick r:id="rId4"/>
              </a:rPr>
              <a:t>https://news.google.com/rss/search?q=photobooth</a:t>
            </a:r>
            <a:endParaRPr sz="1000"/>
          </a:p>
          <a:p>
            <a:pPr indent="0" lvl="0" marL="0" rtl="0" algn="l">
              <a:spcBef>
                <a:spcPts val="0"/>
              </a:spcBef>
              <a:spcAft>
                <a:spcPts val="0"/>
              </a:spcAft>
              <a:buNone/>
            </a:pPr>
            <a:r>
              <a:rPr lang="en" sz="1000" u="sng">
                <a:solidFill>
                  <a:schemeClr val="hlink"/>
                </a:solidFill>
                <a:hlinkClick r:id="rId5"/>
              </a:rPr>
              <a:t>https://drive.google.com/drive/folders/1LjWyRWVZS7PCigrWOcibtV8eGrUAK22D?usp=sharing</a:t>
            </a:r>
            <a:endParaRPr sz="1000"/>
          </a:p>
          <a:p>
            <a:pPr indent="0" lvl="0" marL="0" rtl="0" algn="l">
              <a:spcBef>
                <a:spcPts val="0"/>
              </a:spcBef>
              <a:spcAft>
                <a:spcPts val="0"/>
              </a:spcAft>
              <a:buNone/>
            </a:pPr>
            <a:r>
              <a:rPr lang="en" sz="1000" u="sng">
                <a:solidFill>
                  <a:schemeClr val="hlink"/>
                </a:solidFill>
                <a:hlinkClick r:id="rId6"/>
              </a:rPr>
              <a:t>https://drive.google.com/drive/folders/1q8y9FP60ggY17NynJqn79xSiNvaRO_EU?usp=sharing</a:t>
            </a:r>
            <a:endParaRPr sz="1000"/>
          </a:p>
          <a:p>
            <a:pPr indent="0" lvl="0" marL="0" rtl="0" algn="l">
              <a:spcBef>
                <a:spcPts val="0"/>
              </a:spcBef>
              <a:spcAft>
                <a:spcPts val="0"/>
              </a:spcAft>
              <a:buNone/>
            </a:pPr>
            <a:r>
              <a:rPr lang="en" sz="1000" u="sng">
                <a:solidFill>
                  <a:schemeClr val="hlink"/>
                </a:solidFill>
                <a:hlinkClick r:id="rId7"/>
              </a:rPr>
              <a:t>https://drive.google.com/drive/folders/1FZlHy5_7Zt9V96iqPdVTkjd20Y2BrP8O?usp=sharing</a:t>
            </a:r>
            <a:endParaRPr sz="1000"/>
          </a:p>
          <a:p>
            <a:pPr indent="0" lvl="0" marL="0" rtl="0" algn="l">
              <a:spcBef>
                <a:spcPts val="0"/>
              </a:spcBef>
              <a:spcAft>
                <a:spcPts val="0"/>
              </a:spcAft>
              <a:buNone/>
            </a:pPr>
            <a:r>
              <a:rPr lang="en" sz="1000" u="sng">
                <a:solidFill>
                  <a:schemeClr val="hlink"/>
                </a:solidFill>
                <a:hlinkClick r:id="rId8"/>
              </a:rPr>
              <a:t>https://drive.google.com/drive/folders/1QyYaTb61mmTuR8hcS2JQzo0r3c586ql5?usp=sharing</a:t>
            </a:r>
            <a:endParaRPr sz="1000"/>
          </a:p>
          <a:p>
            <a:pPr indent="0" lvl="0" marL="0" rtl="0" algn="l">
              <a:spcBef>
                <a:spcPts val="0"/>
              </a:spcBef>
              <a:spcAft>
                <a:spcPts val="0"/>
              </a:spcAft>
              <a:buNone/>
            </a:pPr>
            <a:r>
              <a:rPr lang="en" sz="1000" u="sng">
                <a:solidFill>
                  <a:schemeClr val="hlink"/>
                </a:solidFill>
                <a:hlinkClick r:id="rId9"/>
              </a:rPr>
              <a:t>https://drive.google.com/file/d/1PxHw7KxCjm1GrxwjsA3o4veFrDZX3rPO/view?usp=sharing</a:t>
            </a:r>
            <a:endParaRPr sz="1000"/>
          </a:p>
          <a:p>
            <a:pPr indent="0" lvl="0" marL="0" rtl="0" algn="l">
              <a:spcBef>
                <a:spcPts val="0"/>
              </a:spcBef>
              <a:spcAft>
                <a:spcPts val="0"/>
              </a:spcAft>
              <a:buNone/>
            </a:pPr>
            <a:r>
              <a:rPr lang="en" sz="1000" u="sng">
                <a:solidFill>
                  <a:schemeClr val="hlink"/>
                </a:solidFill>
                <a:hlinkClick r:id="rId10"/>
              </a:rPr>
              <a:t>https://drive.google.com/file/d/1lG-1Vg4l8ztTkCU2Pl1dLqaE8g6cGLlf/view?usp=sharing</a:t>
            </a:r>
            <a:endParaRPr sz="1000"/>
          </a:p>
          <a:p>
            <a:pPr indent="0" lvl="0" marL="0" rtl="0" algn="l">
              <a:spcBef>
                <a:spcPts val="0"/>
              </a:spcBef>
              <a:spcAft>
                <a:spcPts val="0"/>
              </a:spcAft>
              <a:buNone/>
            </a:pPr>
            <a:r>
              <a:rPr lang="en" sz="1000" u="sng">
                <a:solidFill>
                  <a:schemeClr val="hlink"/>
                </a:solidFill>
                <a:hlinkClick r:id="rId11"/>
              </a:rPr>
              <a:t>https://drive.google.com/file/d/1juBgQIEzg-B1Ed6O5s7PlscMG_dnDyGB/view?usp=sharing</a:t>
            </a:r>
            <a:endParaRPr sz="1000"/>
          </a:p>
          <a:p>
            <a:pPr indent="0" lvl="0" marL="0" rtl="0" algn="l">
              <a:spcBef>
                <a:spcPts val="0"/>
              </a:spcBef>
              <a:spcAft>
                <a:spcPts val="0"/>
              </a:spcAft>
              <a:buNone/>
            </a:pPr>
            <a:r>
              <a:rPr lang="en" sz="1000" u="sng">
                <a:solidFill>
                  <a:schemeClr val="hlink"/>
                </a:solidFill>
                <a:hlinkClick r:id="rId12"/>
              </a:rPr>
              <a:t>https://drive.google.com/file/d/1vNLzp4wm1b1rb6WiLEJvLPosnepi4v3a/view?usp=sharing</a:t>
            </a:r>
            <a:endParaRPr sz="1000"/>
          </a:p>
          <a:p>
            <a:pPr indent="0" lvl="0" marL="0" rtl="0" algn="l">
              <a:spcBef>
                <a:spcPts val="0"/>
              </a:spcBef>
              <a:spcAft>
                <a:spcPts val="0"/>
              </a:spcAft>
              <a:buNone/>
            </a:pPr>
            <a:r>
              <a:rPr lang="en" sz="1000" u="sng">
                <a:solidFill>
                  <a:schemeClr val="hlink"/>
                </a:solidFill>
                <a:hlinkClick r:id="rId13"/>
              </a:rPr>
              <a:t>https://drive.google.com/file/d/1mdtF7Jwp2gx7kisc6eRTMWLmb4hI4aJr/view?usp=sharing</a:t>
            </a:r>
            <a:endParaRPr sz="1000"/>
          </a:p>
          <a:p>
            <a:pPr indent="0" lvl="0" marL="0" rtl="0" algn="l">
              <a:spcBef>
                <a:spcPts val="0"/>
              </a:spcBef>
              <a:spcAft>
                <a:spcPts val="0"/>
              </a:spcAft>
              <a:buNone/>
            </a:pPr>
            <a:r>
              <a:rPr lang="en" sz="1000" u="sng">
                <a:solidFill>
                  <a:schemeClr val="hlink"/>
                </a:solidFill>
                <a:hlinkClick r:id="rId14"/>
              </a:rPr>
              <a:t>https://docs.google.com/spreadsheets/d/1PGqEFlKWw0hsCeQ6KQIo4IPMGQFzxf8f_0ApI9HfIeQ/edit?usp=sharing</a:t>
            </a:r>
            <a:endParaRPr sz="1000"/>
          </a:p>
          <a:p>
            <a:pPr indent="0" lvl="0" marL="0" rtl="0" algn="l">
              <a:spcBef>
                <a:spcPts val="0"/>
              </a:spcBef>
              <a:spcAft>
                <a:spcPts val="0"/>
              </a:spcAft>
              <a:buNone/>
            </a:pPr>
            <a:r>
              <a:rPr lang="en" sz="1000" u="sng">
                <a:solidFill>
                  <a:schemeClr val="hlink"/>
                </a:solidFill>
                <a:hlinkClick r:id="rId15"/>
              </a:rPr>
              <a:t>https://docs.google.com/spreadsheet/pub?key=1PGqEFlKWw0hsCeQ6KQIo4IPMGQFzxf8f_0ApI9HfIeQ</a:t>
            </a:r>
            <a:endParaRPr sz="1000"/>
          </a:p>
          <a:p>
            <a:pPr indent="0" lvl="0" marL="0" rtl="0" algn="l">
              <a:spcBef>
                <a:spcPts val="0"/>
              </a:spcBef>
              <a:spcAft>
                <a:spcPts val="0"/>
              </a:spcAft>
              <a:buNone/>
            </a:pPr>
            <a:r>
              <a:rPr lang="en" sz="1000" u="sng">
                <a:solidFill>
                  <a:schemeClr val="hlink"/>
                </a:solidFill>
                <a:hlinkClick r:id="rId16"/>
              </a:rPr>
              <a:t>https://docs.google.com/spreadsheets/d/1PGqEFlKWw0hsCeQ6KQIo4IPMGQFzxf8f_0ApI9HfIeQ/pubhtml</a:t>
            </a:r>
            <a:endParaRPr sz="1000"/>
          </a:p>
          <a:p>
            <a:pPr indent="0" lvl="0" marL="0" rtl="0" algn="l">
              <a:spcBef>
                <a:spcPts val="0"/>
              </a:spcBef>
              <a:spcAft>
                <a:spcPts val="0"/>
              </a:spcAft>
              <a:buNone/>
            </a:pPr>
            <a:r>
              <a:rPr lang="en" sz="1000" u="sng">
                <a:solidFill>
                  <a:schemeClr val="hlink"/>
                </a:solidFill>
                <a:hlinkClick r:id="rId17"/>
              </a:rPr>
              <a:t>https://docs.google.com/spreadsheets/d/1PGqEFlKWw0hsCeQ6KQIo4IPMGQFzxf8f_0ApI9HfIeQ/pub</a:t>
            </a:r>
            <a:endParaRPr sz="1000"/>
          </a:p>
          <a:p>
            <a:pPr indent="0" lvl="0" marL="0" rtl="0" algn="l">
              <a:spcBef>
                <a:spcPts val="0"/>
              </a:spcBef>
              <a:spcAft>
                <a:spcPts val="0"/>
              </a:spcAft>
              <a:buNone/>
            </a:pPr>
            <a:r>
              <a:rPr lang="en" sz="1000" u="sng">
                <a:solidFill>
                  <a:schemeClr val="hlink"/>
                </a:solidFill>
                <a:hlinkClick r:id="rId18"/>
              </a:rPr>
              <a:t>https://docs.google.com/spreadsheets/d/1PGqEFlKWw0hsCeQ6KQIo4IPMGQFzxf8f_0ApI9HfIeQ/view</a:t>
            </a:r>
            <a:endParaRPr sz="1000"/>
          </a:p>
          <a:p>
            <a:pPr indent="0" lvl="0" marL="0" rtl="0" algn="l">
              <a:spcBef>
                <a:spcPts val="0"/>
              </a:spcBef>
              <a:spcAft>
                <a:spcPts val="0"/>
              </a:spcAft>
              <a:buNone/>
            </a:pPr>
            <a:r>
              <a:rPr lang="en" sz="1000" u="sng">
                <a:solidFill>
                  <a:schemeClr val="hlink"/>
                </a:solidFill>
                <a:hlinkClick r:id="rId19"/>
              </a:rPr>
              <a:t>https://docs.google.com/forms/d/14Twt9YsBDqDvARAhnYizsCaIiDhq3eVfE1Jx5VJwW7I/edit?usp=sharing</a:t>
            </a:r>
            <a:endParaRPr sz="1000"/>
          </a:p>
          <a:p>
            <a:pPr indent="0" lvl="0" marL="0" rtl="0" algn="l">
              <a:spcBef>
                <a:spcPts val="0"/>
              </a:spcBef>
              <a:spcAft>
                <a:spcPts val="0"/>
              </a:spcAft>
              <a:buNone/>
            </a:pPr>
            <a:r>
              <a:rPr lang="en" sz="1000" u="sng">
                <a:solidFill>
                  <a:schemeClr val="hlink"/>
                </a:solidFill>
                <a:hlinkClick r:id="rId20"/>
              </a:rPr>
              <a:t>https://docs.google.com/drawings/d/1bboQIjYPbx5RCCS9NU08AZlUMRG75F4AKOMNMHGK4Ys/edit?usp=sharing</a:t>
            </a:r>
            <a:endParaRPr sz="1000"/>
          </a:p>
          <a:p>
            <a:pPr indent="0" lvl="0" marL="0" rtl="0" algn="l">
              <a:spcBef>
                <a:spcPts val="0"/>
              </a:spcBef>
              <a:spcAft>
                <a:spcPts val="0"/>
              </a:spcAft>
              <a:buNone/>
            </a:pPr>
            <a:r>
              <a:rPr lang="en" sz="1000" u="sng">
                <a:solidFill>
                  <a:schemeClr val="hlink"/>
                </a:solidFill>
                <a:hlinkClick r:id="rId21"/>
              </a:rPr>
              <a:t>https://drive.google.com/file/d/1Ub_baxN1yIKa7z6PHbWKiQ5Hv3QmkYdb/view?usp=drivesdk</a:t>
            </a:r>
            <a:endParaRPr sz="1000"/>
          </a:p>
          <a:p>
            <a:pPr indent="0" lvl="0" marL="0" rtl="0" algn="l">
              <a:spcBef>
                <a:spcPts val="0"/>
              </a:spcBef>
              <a:spcAft>
                <a:spcPts val="0"/>
              </a:spcAft>
              <a:buNone/>
            </a:pPr>
            <a:r>
              <a:rPr lang="en" sz="1000" u="sng">
                <a:solidFill>
                  <a:schemeClr val="hlink"/>
                </a:solidFill>
                <a:hlinkClick r:id="rId22"/>
              </a:rPr>
              <a:t>https://sites.google.com/view/photoboothsouthpasadena/home</a:t>
            </a:r>
            <a:endParaRPr sz="1000"/>
          </a:p>
          <a:p>
            <a:pPr indent="0" lvl="0" marL="0" rtl="0" algn="l">
              <a:spcBef>
                <a:spcPts val="0"/>
              </a:spcBef>
              <a:spcAft>
                <a:spcPts val="0"/>
              </a:spcAft>
              <a:buNone/>
            </a:pPr>
            <a:r>
              <a:rPr lang="en" sz="1000" u="sng">
                <a:solidFill>
                  <a:schemeClr val="hlink"/>
                </a:solidFill>
                <a:hlinkClick r:id="rId23"/>
              </a:rPr>
              <a:t>https://docs.google.com/document/d/1GGV1VQxzc4baUNPlUmpIx2BbSk2E6NE8NL-GYTuYYOc/edit?usp=sharing</a:t>
            </a:r>
            <a:endParaRPr sz="1000"/>
          </a:p>
          <a:p>
            <a:pPr indent="0" lvl="0" marL="0" rtl="0" algn="l">
              <a:spcBef>
                <a:spcPts val="0"/>
              </a:spcBef>
              <a:spcAft>
                <a:spcPts val="0"/>
              </a:spcAft>
              <a:buNone/>
            </a:pPr>
            <a:r>
              <a:rPr lang="en" sz="1000" u="sng">
                <a:solidFill>
                  <a:schemeClr val="hlink"/>
                </a:solidFill>
                <a:hlinkClick r:id="rId24"/>
              </a:rPr>
              <a:t>https://docs.google.com/document/d/1GGV1VQxzc4baUNPlUmpIx2BbSk2E6NE8NL-GYTuYYOc/pub</a:t>
            </a:r>
            <a:endParaRPr sz="1000"/>
          </a:p>
          <a:p>
            <a:pPr indent="0" lvl="0" marL="0" rtl="0" algn="l">
              <a:spcBef>
                <a:spcPts val="0"/>
              </a:spcBef>
              <a:spcAft>
                <a:spcPts val="0"/>
              </a:spcAft>
              <a:buNone/>
            </a:pPr>
            <a:r>
              <a:rPr lang="en" sz="1000" u="sng">
                <a:solidFill>
                  <a:schemeClr val="hlink"/>
                </a:solidFill>
                <a:hlinkClick r:id="rId25"/>
              </a:rPr>
              <a:t>https://docs.google.com/document/d/1GGV1VQxzc4baUNPlUmpIx2BbSk2E6NE8NL-GYTuYYOc/view</a:t>
            </a:r>
            <a:endParaRPr sz="1000"/>
          </a:p>
          <a:p>
            <a:pPr indent="0" lvl="0" marL="0" rtl="0" algn="l">
              <a:spcBef>
                <a:spcPts val="0"/>
              </a:spcBef>
              <a:spcAft>
                <a:spcPts val="0"/>
              </a:spcAft>
              <a:buNone/>
            </a:pPr>
            <a:r>
              <a:rPr lang="en" sz="1000" u="sng">
                <a:solidFill>
                  <a:schemeClr val="hlink"/>
                </a:solidFill>
                <a:hlinkClick r:id="rId26"/>
              </a:rPr>
              <a:t>https://docs.google.com/presentation/d/1pLeJn7XYeUdD92z2Phoie4i35ebE-K48HdOYdHKNsBc/edit?usp=sharing</a:t>
            </a:r>
            <a:endParaRPr sz="1000"/>
          </a:p>
          <a:p>
            <a:pPr indent="0" lvl="0" marL="0" rtl="0" algn="l">
              <a:spcBef>
                <a:spcPts val="0"/>
              </a:spcBef>
              <a:spcAft>
                <a:spcPts val="0"/>
              </a:spcAft>
              <a:buNone/>
            </a:pPr>
            <a:r>
              <a:rPr lang="en" sz="1000" u="sng">
                <a:solidFill>
                  <a:schemeClr val="hlink"/>
                </a:solidFill>
                <a:hlinkClick r:id="rId27"/>
              </a:rPr>
              <a:t>https://docs.google.com/presentation/d/1pLeJn7XYeUdD92z2Phoie4i35ebE-K48HdOYdHKNsBc/pub?start=true&amp;loop=true&amp;delayms=3000</a:t>
            </a:r>
            <a:endParaRPr sz="1000"/>
          </a:p>
          <a:p>
            <a:pPr indent="0" lvl="0" marL="0" rtl="0" algn="l">
              <a:spcBef>
                <a:spcPts val="0"/>
              </a:spcBef>
              <a:spcAft>
                <a:spcPts val="0"/>
              </a:spcAft>
              <a:buNone/>
            </a:pPr>
            <a:r>
              <a:rPr lang="en" sz="1000" u="sng">
                <a:solidFill>
                  <a:schemeClr val="hlink"/>
                </a:solidFill>
                <a:hlinkClick r:id="rId28"/>
              </a:rPr>
              <a:t>https://docs.google.com/presentation/d/1pLeJn7XYeUdD92z2Phoie4i35ebE-K48HdOYdHKNsBc/view</a:t>
            </a:r>
            <a:endParaRPr sz="1000"/>
          </a:p>
          <a:p>
            <a:pPr indent="0" lvl="0" marL="0" rtl="0" algn="l">
              <a:spcBef>
                <a:spcPts val="0"/>
              </a:spcBef>
              <a:spcAft>
                <a:spcPts val="0"/>
              </a:spcAft>
              <a:buNone/>
            </a:pPr>
            <a:r>
              <a:rPr lang="en" sz="1000" u="sng">
                <a:solidFill>
                  <a:schemeClr val="hlink"/>
                </a:solidFill>
                <a:hlinkClick r:id="rId29"/>
              </a:rPr>
              <a:t>https://docs.google.com/presentation/d/1pLeJn7XYeUdD92z2Phoie4i35ebE-K48HdOYdHKNsBc/htmlpresent</a:t>
            </a:r>
            <a:endParaRPr sz="1000"/>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SLIDES_API1365448189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SLIDES_API1365448189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SLIDES_API1365448189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SLIDES_API1365448189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Mobile Roaming Photo Booth rental </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SLIDES_API1365448189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SLIDES_API1365448189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SLIDES_API1365448189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SLIDES_API1365448189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Mobile Roaming Photo Booth rental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SLIDES_API1365448189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SLIDES_API1365448189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Lucky Frog Photo Booth Photo Booth Rental Orange County15700 Belshire Ave, Norwalk, CA 90650(562) 303-9926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SLIDES_API1365448189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SLIDES_API1365448189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Lucky Frog Photo Booth Photo Booth Rental Orange County15700 Belshire Ave, Norwalk, CA 90650(562) 303-9926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SLIDES_API1365448189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SLIDES_API1365448189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SLIDES_API1365448189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SLIDES_API1365448189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SLIDES_API1365448189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SLIDES_API1365448189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sites.google.com/view/lucky-frog-photo-booth-photo/hom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hyperlink" Target="https://sites.google.com/view/lucky-frog-photo-booth-photo/home" TargetMode="External"/><Relationship Id="rId4" Type="http://schemas.openxmlformats.org/officeDocument/2006/relationships/image" Target="../media/image26.jpg"/><Relationship Id="rId5" Type="http://schemas.openxmlformats.org/officeDocument/2006/relationships/hyperlink" Target="https://docs.google.com/presentation/d/1pLeJn7XYeUdD92z2Phoie4i35ebE-K48HdOYdHKNsBc/edit?usp=drivesdk" TargetMode="External"/><Relationship Id="rId6"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hyperlink" Target="https://sites.google.com/view/lucky-frog-photo-booth-photo/home" TargetMode="External"/><Relationship Id="rId4" Type="http://schemas.openxmlformats.org/officeDocument/2006/relationships/image" Target="../media/image25.jpg"/><Relationship Id="rId5" Type="http://schemas.openxmlformats.org/officeDocument/2006/relationships/hyperlink" Target="https://docs.google.com/presentation/d/1pLeJn7XYeUdD92z2Phoie4i35ebE-K48HdOYdHKNsBc/edit?usp=drivesdk" TargetMode="External"/><Relationship Id="rId6"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s://docs.google.com/presentation/d/1pLeJn7XYeUdD92z2Phoie4i35ebE-K48HdOYdHKNsBc/edit?usp=drivesdk" TargetMode="Externa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0" Type="http://schemas.openxmlformats.org/officeDocument/2006/relationships/hyperlink" Target="https://docs.google.com/forms/d/14Twt9YsBDqDvARAhnYizsCaIiDhq3eVfE1Jx5VJwW7I/edit?usp=sharing" TargetMode="External"/><Relationship Id="rId22" Type="http://schemas.openxmlformats.org/officeDocument/2006/relationships/hyperlink" Target="https://drive.google.com/file/d/1Ub_baxN1yIKa7z6PHbWKiQ5Hv3QmkYdb/view?usp=drivesdk" TargetMode="External"/><Relationship Id="rId21" Type="http://schemas.openxmlformats.org/officeDocument/2006/relationships/hyperlink" Target="https://docs.google.com/drawings/d/1bboQIjYPbx5RCCS9NU08AZlUMRG75F4AKOMNMHGK4Ys/edit?usp=sharing" TargetMode="External"/><Relationship Id="rId24" Type="http://schemas.openxmlformats.org/officeDocument/2006/relationships/hyperlink" Target="https://docs.google.com/document/d/1GGV1VQxzc4baUNPlUmpIx2BbSk2E6NE8NL-GYTuYYOc/edit?usp=sharing" TargetMode="External"/><Relationship Id="rId23" Type="http://schemas.openxmlformats.org/officeDocument/2006/relationships/hyperlink" Target="https://sites.google.com/view/photoboothsouthpasadena/home" TargetMode="External"/><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hyperlink" Target="https://sites.google.com/view/lucky-frog-photo-booth-photo/home" TargetMode="External"/><Relationship Id="rId4" Type="http://schemas.openxmlformats.org/officeDocument/2006/relationships/hyperlink" Target="https://drive.google.com/drive/folders/1_I-DrL2VStmjEQ23LSgTIxWQa7W0Ubb4?usp=sharing" TargetMode="External"/><Relationship Id="rId9" Type="http://schemas.openxmlformats.org/officeDocument/2006/relationships/hyperlink" Target="https://drive.google.com/drive/folders/1QyYaTb61mmTuR8hcS2JQzo0r3c586ql5?usp=sharing" TargetMode="External"/><Relationship Id="rId26" Type="http://schemas.openxmlformats.org/officeDocument/2006/relationships/hyperlink" Target="https://docs.google.com/document/d/1GGV1VQxzc4baUNPlUmpIx2BbSk2E6NE8NL-GYTuYYOc/view" TargetMode="External"/><Relationship Id="rId25" Type="http://schemas.openxmlformats.org/officeDocument/2006/relationships/hyperlink" Target="https://docs.google.com/document/d/1GGV1VQxzc4baUNPlUmpIx2BbSk2E6NE8NL-GYTuYYOc/pub" TargetMode="External"/><Relationship Id="rId28" Type="http://schemas.openxmlformats.org/officeDocument/2006/relationships/hyperlink" Target="https://docs.google.com/presentation/d/1pLeJn7XYeUdD92z2Phoie4i35ebE-K48HdOYdHKNsBc/pub?start=true&amp;loop=true&amp;delayms=3000" TargetMode="External"/><Relationship Id="rId27" Type="http://schemas.openxmlformats.org/officeDocument/2006/relationships/hyperlink" Target="https://docs.google.com/presentation/d/1pLeJn7XYeUdD92z2Phoie4i35ebE-K48HdOYdHKNsBc/edit?usp=sharing" TargetMode="External"/><Relationship Id="rId5" Type="http://schemas.openxmlformats.org/officeDocument/2006/relationships/hyperlink" Target="https://news.google.com/rss/search?q=photobooth" TargetMode="External"/><Relationship Id="rId6" Type="http://schemas.openxmlformats.org/officeDocument/2006/relationships/hyperlink" Target="https://drive.google.com/drive/folders/1LjWyRWVZS7PCigrWOcibtV8eGrUAK22D?usp=sharing" TargetMode="External"/><Relationship Id="rId29" Type="http://schemas.openxmlformats.org/officeDocument/2006/relationships/hyperlink" Target="https://docs.google.com/presentation/d/1pLeJn7XYeUdD92z2Phoie4i35ebE-K48HdOYdHKNsBc/view" TargetMode="External"/><Relationship Id="rId7" Type="http://schemas.openxmlformats.org/officeDocument/2006/relationships/hyperlink" Target="https://drive.google.com/drive/folders/1q8y9FP60ggY17NynJqn79xSiNvaRO_EU?usp=sharing" TargetMode="External"/><Relationship Id="rId8" Type="http://schemas.openxmlformats.org/officeDocument/2006/relationships/hyperlink" Target="https://drive.google.com/drive/folders/1FZlHy5_7Zt9V96iqPdVTkjd20Y2BrP8O?usp=sharing" TargetMode="External"/><Relationship Id="rId31" Type="http://schemas.openxmlformats.org/officeDocument/2006/relationships/hyperlink" Target="https://docs.google.com/presentation/d/1pLeJn7XYeUdD92z2Phoie4i35ebE-K48HdOYdHKNsBc/edit?usp=drivesdk" TargetMode="External"/><Relationship Id="rId30" Type="http://schemas.openxmlformats.org/officeDocument/2006/relationships/hyperlink" Target="https://docs.google.com/presentation/d/1pLeJn7XYeUdD92z2Phoie4i35ebE-K48HdOYdHKNsBc/htmlpresent" TargetMode="External"/><Relationship Id="rId11" Type="http://schemas.openxmlformats.org/officeDocument/2006/relationships/hyperlink" Target="https://drive.google.com/file/d/1lG-1Vg4l8ztTkCU2Pl1dLqaE8g6cGLlf/view?usp=sharing" TargetMode="External"/><Relationship Id="rId10" Type="http://schemas.openxmlformats.org/officeDocument/2006/relationships/hyperlink" Target="https://drive.google.com/file/d/1PxHw7KxCjm1GrxwjsA3o4veFrDZX3rPO/view?usp=sharing" TargetMode="External"/><Relationship Id="rId32" Type="http://schemas.openxmlformats.org/officeDocument/2006/relationships/image" Target="../media/image14.png"/><Relationship Id="rId13" Type="http://schemas.openxmlformats.org/officeDocument/2006/relationships/hyperlink" Target="https://drive.google.com/file/d/1vNLzp4wm1b1rb6WiLEJvLPosnepi4v3a/view?usp=sharing" TargetMode="External"/><Relationship Id="rId12" Type="http://schemas.openxmlformats.org/officeDocument/2006/relationships/hyperlink" Target="https://drive.google.com/file/d/1juBgQIEzg-B1Ed6O5s7PlscMG_dnDyGB/view?usp=sharing" TargetMode="External"/><Relationship Id="rId15" Type="http://schemas.openxmlformats.org/officeDocument/2006/relationships/hyperlink" Target="https://docs.google.com/spreadsheets/d/1PGqEFlKWw0hsCeQ6KQIo4IPMGQFzxf8f_0ApI9HfIeQ/edit?usp=sharing" TargetMode="External"/><Relationship Id="rId14" Type="http://schemas.openxmlformats.org/officeDocument/2006/relationships/hyperlink" Target="https://drive.google.com/file/d/1mdtF7Jwp2gx7kisc6eRTMWLmb4hI4aJr/view?usp=sharing" TargetMode="External"/><Relationship Id="rId17" Type="http://schemas.openxmlformats.org/officeDocument/2006/relationships/hyperlink" Target="https://docs.google.com/spreadsheets/d/1PGqEFlKWw0hsCeQ6KQIo4IPMGQFzxf8f_0ApI9HfIeQ/pubhtml" TargetMode="External"/><Relationship Id="rId16" Type="http://schemas.openxmlformats.org/officeDocument/2006/relationships/hyperlink" Target="https://docs.google.com/spreadsheet/pub?key=1PGqEFlKWw0hsCeQ6KQIo4IPMGQFzxf8f_0ApI9HfIeQ" TargetMode="External"/><Relationship Id="rId19" Type="http://schemas.openxmlformats.org/officeDocument/2006/relationships/hyperlink" Target="https://docs.google.com/spreadsheets/d/1PGqEFlKWw0hsCeQ6KQIo4IPMGQFzxf8f_0ApI9HfIeQ/view" TargetMode="External"/><Relationship Id="rId18" Type="http://schemas.openxmlformats.org/officeDocument/2006/relationships/hyperlink" Target="https://docs.google.com/spreadsheets/d/1PGqEFlKWw0hsCeQ6KQIo4IPMGQFzxf8f_0ApI9HfIeQ/pub"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hyperlink" Target="https://docs.google.com/presentation/d/1pLeJn7XYeUdD92z2Phoie4i35ebE-K48HdOYdHKNsBc/edit?usp=drivesdk" TargetMode="Externa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hyperlink" Target="https://sites.google.com/view/lucky-frog-photo-booth-photo/home" TargetMode="External"/><Relationship Id="rId4" Type="http://schemas.openxmlformats.org/officeDocument/2006/relationships/hyperlink" Target="http://www.youtube.com/watch?v=gg9HqdfCNPU" TargetMode="External"/><Relationship Id="rId5" Type="http://schemas.openxmlformats.org/officeDocument/2006/relationships/image" Target="../media/image24.jpg"/><Relationship Id="rId6" Type="http://schemas.openxmlformats.org/officeDocument/2006/relationships/hyperlink" Target="https://docs.google.com/presentation/d/1pLeJn7XYeUdD92z2Phoie4i35ebE-K48HdOYdHKNsBc/edit?usp=drivesdk" TargetMode="External"/><Relationship Id="rId7"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hyperlink" Target="https://sites.google.com/view/lucky-frog-photo-booth-photo/home" TargetMode="External"/><Relationship Id="rId4" Type="http://schemas.openxmlformats.org/officeDocument/2006/relationships/hyperlink" Target="http://www.youtube.com/watch?v=oqjwKz3NvlY" TargetMode="External"/><Relationship Id="rId5" Type="http://schemas.openxmlformats.org/officeDocument/2006/relationships/image" Target="../media/image4.jpg"/><Relationship Id="rId6" Type="http://schemas.openxmlformats.org/officeDocument/2006/relationships/hyperlink" Target="https://docs.google.com/presentation/d/1pLeJn7XYeUdD92z2Phoie4i35ebE-K48HdOYdHKNsBc/edit?usp=drivesdk" TargetMode="External"/><Relationship Id="rId7"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hyperlink" Target="https://sites.google.com/view/lucky-frog-photo-booth-photo/home" TargetMode="External"/><Relationship Id="rId4" Type="http://schemas.openxmlformats.org/officeDocument/2006/relationships/hyperlink" Target="http://www.youtube.com/watch?v=sRroGoy86Gs" TargetMode="External"/><Relationship Id="rId5" Type="http://schemas.openxmlformats.org/officeDocument/2006/relationships/image" Target="../media/image19.jpg"/><Relationship Id="rId6" Type="http://schemas.openxmlformats.org/officeDocument/2006/relationships/hyperlink" Target="https://docs.google.com/presentation/d/1pLeJn7XYeUdD92z2Phoie4i35ebE-K48HdOYdHKNsBc/edit?usp=drivesdk" TargetMode="External"/><Relationship Id="rId7"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hyperlink" Target="https://sites.google.com/view/lucky-frog-photo-booth-photo/home" TargetMode="External"/><Relationship Id="rId4" Type="http://schemas.openxmlformats.org/officeDocument/2006/relationships/hyperlink" Target="http://www.youtube.com/watch?v=qlzCxiTrIDk" TargetMode="External"/><Relationship Id="rId5" Type="http://schemas.openxmlformats.org/officeDocument/2006/relationships/image" Target="../media/image23.jpg"/><Relationship Id="rId6" Type="http://schemas.openxmlformats.org/officeDocument/2006/relationships/hyperlink" Target="https://docs.google.com/presentation/d/1pLeJn7XYeUdD92z2Phoie4i35ebE-K48HdOYdHKNsBc/edit?usp=drivesdk" TargetMode="External"/><Relationship Id="rId7"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hyperlink" Target="https://sites.google.com/view/lucky-frog-photo-booth-photo/home" TargetMode="External"/><Relationship Id="rId4" Type="http://schemas.openxmlformats.org/officeDocument/2006/relationships/hyperlink" Target="http://www.youtube.com/watch?v=OcBdfWTa2hE" TargetMode="External"/><Relationship Id="rId5" Type="http://schemas.openxmlformats.org/officeDocument/2006/relationships/image" Target="../media/image22.jpg"/><Relationship Id="rId6" Type="http://schemas.openxmlformats.org/officeDocument/2006/relationships/hyperlink" Target="https://docs.google.com/presentation/d/1pLeJn7XYeUdD92z2Phoie4i35ebE-K48HdOYdHKNsBc/edit?usp=drivesdk" TargetMode="External"/><Relationship Id="rId7"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hyperlink" Target="https://sites.google.com/view/photoboothsouthpasadena/home" TargetMode="External"/><Relationship Id="rId4" Type="http://schemas.openxmlformats.org/officeDocument/2006/relationships/image" Target="../media/image2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hyperlink" Target="https://sites.google.com/view/lucky-frog-photo-booth-photo/hom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hyperlink" Target="https://sites.google.com/view/lucky-frog-photo-booth-photo/home"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sites.google.com/view/lucky-frog-photo-booth-photo/home" TargetMode="External"/><Relationship Id="rId4" Type="http://schemas.openxmlformats.org/officeDocument/2006/relationships/hyperlink" Target="https://docs.google.com/presentation/d/1pLeJn7XYeUdD92z2Phoie4i35ebE-K48HdOYdHKNsBc/edit?usp=drivesdk" TargetMode="External"/><Relationship Id="rId5"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docs.google.com/presentation/d/1pLeJn7XYeUdD92z2Phoie4i35ebE-K48HdOYdHKNsBc/edit?usp=drivesdk" TargetMode="Externa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docs.google.com/presentation/d/1pLeJn7XYeUdD92z2Phoie4i35ebE-K48HdOYdHKNsBc/edit?usp=drivesdk" TargetMode="Externa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hyperlink" Target="https://sites.google.com/view/lucky-frog-photo-booth-photo/home" TargetMode="External"/><Relationship Id="rId4" Type="http://schemas.openxmlformats.org/officeDocument/2006/relationships/image" Target="../media/image28.jpg"/><Relationship Id="rId5" Type="http://schemas.openxmlformats.org/officeDocument/2006/relationships/hyperlink" Target="https://docs.google.com/presentation/d/1pLeJn7XYeUdD92z2Phoie4i35ebE-K48HdOYdHKNsBc/edit?usp=drivesdk" TargetMode="External"/><Relationship Id="rId6"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hyperlink" Target="https://sites.google.com/view/lucky-frog-photo-booth-photo/home" TargetMode="External"/><Relationship Id="rId4" Type="http://schemas.openxmlformats.org/officeDocument/2006/relationships/image" Target="../media/image1.jpg"/><Relationship Id="rId5" Type="http://schemas.openxmlformats.org/officeDocument/2006/relationships/hyperlink" Target="https://docs.google.com/presentation/d/1pLeJn7XYeUdD92z2Phoie4i35ebE-K48HdOYdHKNsBc/edit?usp=drivesdk" TargetMode="External"/><Relationship Id="rId6"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hyperlink" Target="https://sites.google.com/view/lucky-frog-photo-booth-photo/home" TargetMode="External"/><Relationship Id="rId4" Type="http://schemas.openxmlformats.org/officeDocument/2006/relationships/image" Target="../media/image2.jpg"/><Relationship Id="rId5" Type="http://schemas.openxmlformats.org/officeDocument/2006/relationships/hyperlink" Target="https://docs.google.com/presentation/d/1pLeJn7XYeUdD92z2Phoie4i35ebE-K48HdOYdHKNsBc/edit?usp=drivesdk" TargetMode="External"/><Relationship Id="rId6"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Mobile Roaming Photo Booth rental </a:t>
            </a:r>
            <a:endParaRPr b="1">
              <a:solidFill>
                <a:srgbClr val="A8D673"/>
              </a:solidFill>
              <a:latin typeface="Poppins"/>
              <a:ea typeface="Poppins"/>
              <a:cs typeface="Poppins"/>
              <a:sym typeface="Poppins"/>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https://sites.google.com/view/lucky-frog-photo-booth-photo/home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pic>
        <p:nvPicPr>
          <p:cNvPr descr="You may rent a photo booth for your unique occasion! We are based in Laguna Beach, California, and are glad to go anywhere in Laguna seashore and yellowish-brown County to ensure your issue is spectacular. A photo booth is an excellent pretension to build up ruckus to your event! A photo booth can attach any event, including weddings, bar/bat mitzvahs, proms, graduations, birthday parties, anniversaries, quinceaeras, and gorgeous 16. We as well as present photo booth rentals for business undertakings such as Christmas parties, fundraisers, and all in between. There is nothing more exciting than a photo booth to make your celebration unique! afterward our experience gone photo booths, you are sure to seize the most extreme, personal, intimate, and amusing photos. We meet the expense of reasonable photo booth rentals for weddings, bar/bat mitzvahs, proms, graduations, birthday parties, anniversaries, quinceaeras, lovable 16 celebrations, corporate events, and community actions in Laguna seashore and surrounding regions. endeavors in the Laguna Beach, Anaheim, Corona Del Mar, Costa Mesa, Dana Point, Huntington Beach, Irvine, Laguna Beach, Laguna Niguel, Long Beach, Newport Beach, Tustin, and next regions Bring your bordering thing to computer graphics in Laguna seashore similar to a no question customisable photo booth that provides the ultimate experience. The 360 Photo Booth Experience at Laguna Beach. Whether you're getting married or hosting a concern event or party, our personalized booths will go to some bother to your celebration taking into account your entourage, family, and friends.Experience the thrill of a bespoke photo booth promote that meets your individual needs. We assume that all thing is unique, and we use our professional experience to get knowledge and experience. Although we are situated in Long Beach, we now assist Los Angeles, yellowish-brown County, San Diego, and Phoenix, and we are eager to travel! 360 Photo Booth is Laguna Niguel's leading photo booth rental company. We allow a seamless first-class support to all of our clients and ensure that we will exceed every expectations for any special occasion, such as your wedding, birthday party, company or corporate party, college dance, bridal shower, etc. We come up with the money for each unique occasion in the manner of full and personalized packages, high-quality photo booths, bespoke photo designs, capable personnel, dependable attendants, and within your means and transparent pricing to allow an unforgettable experience. We manage to pay for every consumers and clients taking into account an unbelievable experience that includes the greatest further at a within your means price. Our admission air booth is one of a kind, allowing guests to accommodate occurring to ten individuals in a photo taking into consideration a specifically made logo.Hello, partygoers! This event, held in Laguna Canyon, lonesome a stone's toss from Laguna Beach, was nothing sharp of spectacular. lucky Frog Photo Booth photographed the matter on a rooftop terrace considering a smooth and relaxing ambiance. Music pulsed. People danced. friends and couples moved easily amid the bar, dance floor, and characterize booth. It was a thrilling experience all around, but the 360 photo booth stole the show. Jim and Fiona made a wise choice! {} Imagine fortunate Frog's architecture and design beauty and rambling canyon pathways as the breathtaking tone for 360-degree photo booth images. James and Liz sought for the greatest 360 photo booth rental in Laguna Beach, and we surpassed their expectations. The photo booth created an fascinating appearance where every smile and pose became a treasured souvenir, transforming little moments into unforgettable memories.The fortunate Frog photo booth rental provided a flavor for spontaneous help photographs and dance-offs... From interactive sketches to enthusiastic embraces... Our items range from vanguard masquerade masks to quirky placards. Guests brought their personality to each frame, and all detail was recorded. The laughter grew in tandem with the prints. The 360 characterize booth snappishly became the main lessening of the event. lucky Frog photo booth rental continues to stand out all time subsequent to cutting-edge technology and one-of-a-kind features.The 360 photo booth not abandoned managed to capture static moments but also increased the keenness of the event. Its capacity to spin and wedding album the entire image insured that no subtlety and no dance move, and no gruff burst of laughter went undetected. What's the result? A total visual autograph album of the best raves, captured from various perspectives.Whether you're organizing a wedding, corporate event, or celebration, our 360 photo booth will provide an unforgettable experience. make your moments unforgettable. fortunate Frog photo booth rental offers 360-degree photo booth rentals in Laguna Beach.&#10;" id="110" name="Google Shape;110;p22" title="Mobile Roaming Photo Booth rental ">
            <a:hlinkClick r:id="rId3"/>
          </p:cNvPr>
          <p:cNvPicPr preferRelativeResize="0"/>
          <p:nvPr/>
        </p:nvPicPr>
        <p:blipFill>
          <a:blip r:embed="rId4">
            <a:alphaModFix/>
          </a:blip>
          <a:stretch>
            <a:fillRect/>
          </a:stretch>
        </p:blipFill>
        <p:spPr>
          <a:xfrm>
            <a:off x="712621" y="0"/>
            <a:ext cx="7718758" cy="5143499"/>
          </a:xfrm>
          <a:prstGeom prst="rect">
            <a:avLst/>
          </a:prstGeom>
          <a:noFill/>
          <a:ln>
            <a:noFill/>
          </a:ln>
        </p:spPr>
      </p:pic>
      <p:pic>
        <p:nvPicPr>
          <p:cNvPr descr="Mobile Roaming Photo Booth rental " id="111" name="Google Shape;111;p22" title="Mobile Roaming Photo Booth rental ">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descr="You may rent a photo booth for your unique occasion! We are based in Laguna Beach, California, and are glad to go anywhere in Laguna seashore and yellowish-brown County to ensure your issue is spectacular. A photo booth is an excellent pretension to build up ruckus to your event! A photo booth can attach any event, including weddings, bar/bat mitzvahs, proms, graduations, birthday parties, anniversaries, quinceaeras, and gorgeous 16. We as well as present photo booth rentals for business undertakings such as Christmas parties, fundraisers, and all in between. There is nothing more exciting than a photo booth to make your celebration unique! afterward our experience gone photo booths, you are sure to seize the most extreme, personal, intimate, and amusing photos. We meet the expense of reasonable photo booth rentals for weddings, bar/bat mitzvahs, proms, graduations, birthday parties, anniversaries, quinceaeras, lovable 16 celebrations, corporate events, and community actions in Laguna seashore and surrounding regions. endeavors in the Laguna Beach, Anaheim, Corona Del Mar, Costa Mesa, Dana Point, Huntington Beach, Irvine, Laguna Beach, Laguna Niguel, Long Beach, Newport Beach, Tustin, and next regions Bring your bordering thing to computer graphics in Laguna seashore similar to a no question customisable photo booth that provides the ultimate experience. The 360 Photo Booth Experience at Laguna Beach. Whether you're getting married or hosting a concern event or party, our personalized booths will go to some bother to your celebration taking into account your entourage, family, and friends.Experience the thrill of a bespoke photo booth promote that meets your individual needs. We assume that all thing is unique, and we use our professional experience to get knowledge and experience. Although we are situated in Long Beach, we now assist Los Angeles, yellowish-brown County, San Diego, and Phoenix, and we are eager to travel! 360 Photo Booth is Laguna Niguel's leading photo booth rental company. We allow a seamless first-class support to all of our clients and ensure that we will exceed every expectations for any special occasion, such as your wedding, birthday party, company or corporate party, college dance, bridal shower, etc. We come up with the money for each unique occasion in the manner of full and personalized packages, high-quality photo booths, bespoke photo designs, capable personnel, dependable attendants, and within your means and transparent pricing to allow an unforgettable experience. We manage to pay for every consumers and clients taking into account an unbelievable experience that includes the greatest further at a within your means price. Our admission air booth is one of a kind, allowing guests to accommodate occurring to ten individuals in a photo taking into consideration a specifically made logo.Hello, partygoers! This event, held in Laguna Canyon, lonesome a stone's toss from Laguna Beach, was nothing sharp of spectacular. lucky Frog Photo Booth photographed the matter on a rooftop terrace considering a smooth and relaxing ambiance. Music pulsed. People danced. friends and couples moved easily amid the bar, dance floor, and characterize booth. It was a thrilling experience all around, but the 360 photo booth stole the show. Jim and Fiona made a wise choice! {} Imagine fortunate Frog's architecture and design beauty and rambling canyon pathways as the breathtaking tone for 360-degree photo booth images. James and Liz sought for the greatest 360 photo booth rental in Laguna Beach, and we surpassed their expectations. The photo booth created an fascinating appearance where every smile and pose became a treasured souvenir, transforming little moments into unforgettable memories.The fortunate Frog photo booth rental provided a flavor for spontaneous help photographs and dance-offs... From interactive sketches to enthusiastic embraces... Our items range from vanguard masquerade masks to quirky placards. Guests brought their personality to each frame, and all detail was recorded. The laughter grew in tandem with the prints. The 360 characterize booth snappishly became the main lessening of the event. lucky Frog photo booth rental continues to stand out all time subsequent to cutting-edge technology and one-of-a-kind features.The 360 photo booth not abandoned managed to capture static moments but also increased the keenness of the event. Its capacity to spin and wedding album the entire image insured that no subtlety and no dance move, and no gruff burst of laughter went undetected. What's the result? A total visual autograph album of the best raves, captured from various perspectives.Whether you're organizing a wedding, corporate event, or celebration, our 360 photo booth will provide an unforgettable experience. make your moments unforgettable. fortunate Frog photo booth rental offers 360-degree photo booth rentals in Laguna Beach.&#10;" id="116" name="Google Shape;116;p23" title="Mobile Roaming Photo Booth rental ">
            <a:hlinkClick r:id="rId3"/>
          </p:cNvPr>
          <p:cNvPicPr preferRelativeResize="0"/>
          <p:nvPr/>
        </p:nvPicPr>
        <p:blipFill>
          <a:blip r:embed="rId4">
            <a:alphaModFix/>
          </a:blip>
          <a:stretch>
            <a:fillRect/>
          </a:stretch>
        </p:blipFill>
        <p:spPr>
          <a:xfrm>
            <a:off x="1714500" y="428625"/>
            <a:ext cx="5715000" cy="4286250"/>
          </a:xfrm>
          <a:prstGeom prst="rect">
            <a:avLst/>
          </a:prstGeom>
          <a:noFill/>
          <a:ln>
            <a:noFill/>
          </a:ln>
        </p:spPr>
      </p:pic>
      <p:pic>
        <p:nvPicPr>
          <p:cNvPr descr="Mobile Roaming Photo Booth rental " id="117" name="Google Shape;117;p23" title="Mobile Roaming Photo Booth rental ">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Links</a:t>
            </a:r>
            <a:endParaRPr b="1">
              <a:solidFill>
                <a:srgbClr val="A8D673"/>
              </a:solidFill>
              <a:latin typeface="Poppins"/>
              <a:ea typeface="Poppins"/>
              <a:cs typeface="Poppins"/>
              <a:sym typeface="Poppins"/>
            </a:endParaRPr>
          </a:p>
        </p:txBody>
      </p:sp>
      <p:sp>
        <p:nvSpPr>
          <p:cNvPr id="123" name="Google Shape;123;p2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List of recommended resources</a:t>
            </a:r>
            <a:endParaRPr/>
          </a:p>
        </p:txBody>
      </p:sp>
      <p:pic>
        <p:nvPicPr>
          <p:cNvPr descr="Mobile Roaming Photo Booth rental " id="124" name="Google Shape;124;p24" title="Mobile Roaming Photo Booth rental ">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Please visit :</a:t>
            </a:r>
            <a:endParaRPr b="1">
              <a:solidFill>
                <a:srgbClr val="A8D673"/>
              </a:solidFill>
              <a:latin typeface="Poppins"/>
              <a:ea typeface="Poppins"/>
              <a:cs typeface="Poppins"/>
              <a:sym typeface="Poppins"/>
            </a:endParaRPr>
          </a:p>
        </p:txBody>
      </p:sp>
      <p:sp>
        <p:nvSpPr>
          <p:cNvPr id="130" name="Google Shape;130;p2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lnSpc>
                <a:spcPct val="1000"/>
              </a:lnSpc>
              <a:spcBef>
                <a:spcPts val="0"/>
              </a:spcBef>
              <a:spcAft>
                <a:spcPts val="0"/>
              </a:spcAft>
              <a:buNone/>
            </a:pPr>
            <a:r>
              <a:rPr lang="en" sz="700" u="sng">
                <a:solidFill>
                  <a:schemeClr val="hlink"/>
                </a:solidFill>
                <a:hlinkClick r:id="rId3"/>
              </a:rPr>
              <a:t>target url</a:t>
            </a:r>
            <a:endParaRPr sz="700"/>
          </a:p>
          <a:p>
            <a:pPr indent="0" lvl="0" marL="0" rtl="0" algn="l">
              <a:lnSpc>
                <a:spcPct val="1000"/>
              </a:lnSpc>
              <a:spcBef>
                <a:spcPts val="1000"/>
              </a:spcBef>
              <a:spcAft>
                <a:spcPts val="0"/>
              </a:spcAft>
              <a:buNone/>
            </a:pPr>
            <a:r>
              <a:rPr lang="en" sz="700" u="sng">
                <a:solidFill>
                  <a:schemeClr val="hlink"/>
                </a:solidFill>
                <a:hlinkClick r:id="rId4"/>
              </a:rPr>
              <a:t>folder top</a:t>
            </a:r>
            <a:endParaRPr sz="700"/>
          </a:p>
          <a:p>
            <a:pPr indent="0" lvl="0" marL="0" rtl="0" algn="l">
              <a:lnSpc>
                <a:spcPct val="1000"/>
              </a:lnSpc>
              <a:spcBef>
                <a:spcPts val="1000"/>
              </a:spcBef>
              <a:spcAft>
                <a:spcPts val="0"/>
              </a:spcAft>
              <a:buNone/>
            </a:pPr>
            <a:r>
              <a:rPr lang="en" sz="700" u="sng">
                <a:solidFill>
                  <a:schemeClr val="hlink"/>
                </a:solidFill>
                <a:hlinkClick r:id="rId5"/>
              </a:rPr>
              <a:t>rss feed</a:t>
            </a:r>
            <a:endParaRPr sz="700"/>
          </a:p>
          <a:p>
            <a:pPr indent="0" lvl="0" marL="0" rtl="0" algn="l">
              <a:lnSpc>
                <a:spcPct val="1000"/>
              </a:lnSpc>
              <a:spcBef>
                <a:spcPts val="1000"/>
              </a:spcBef>
              <a:spcAft>
                <a:spcPts val="0"/>
              </a:spcAft>
              <a:buNone/>
            </a:pPr>
            <a:r>
              <a:rPr lang="en" sz="700" u="sng">
                <a:solidFill>
                  <a:schemeClr val="hlink"/>
                </a:solidFill>
                <a:hlinkClick r:id="rId6"/>
              </a:rPr>
              <a:t>folder articles</a:t>
            </a:r>
            <a:endParaRPr sz="700"/>
          </a:p>
          <a:p>
            <a:pPr indent="0" lvl="0" marL="0" rtl="0" algn="l">
              <a:lnSpc>
                <a:spcPct val="1000"/>
              </a:lnSpc>
              <a:spcBef>
                <a:spcPts val="1000"/>
              </a:spcBef>
              <a:spcAft>
                <a:spcPts val="0"/>
              </a:spcAft>
              <a:buNone/>
            </a:pPr>
            <a:r>
              <a:rPr lang="en" sz="700" u="sng">
                <a:solidFill>
                  <a:schemeClr val="hlink"/>
                </a:solidFill>
                <a:hlinkClick r:id="rId7"/>
              </a:rPr>
              <a:t>folder photos</a:t>
            </a:r>
            <a:endParaRPr sz="700"/>
          </a:p>
          <a:p>
            <a:pPr indent="0" lvl="0" marL="0" rtl="0" algn="l">
              <a:lnSpc>
                <a:spcPct val="1000"/>
              </a:lnSpc>
              <a:spcBef>
                <a:spcPts val="1000"/>
              </a:spcBef>
              <a:spcAft>
                <a:spcPts val="0"/>
              </a:spcAft>
              <a:buNone/>
            </a:pPr>
            <a:r>
              <a:rPr lang="en" sz="700" u="sng">
                <a:solidFill>
                  <a:schemeClr val="hlink"/>
                </a:solidFill>
                <a:hlinkClick r:id="rId8"/>
              </a:rPr>
              <a:t>folder pdfs</a:t>
            </a:r>
            <a:endParaRPr sz="700"/>
          </a:p>
          <a:p>
            <a:pPr indent="0" lvl="0" marL="0" rtl="0" algn="l">
              <a:lnSpc>
                <a:spcPct val="1000"/>
              </a:lnSpc>
              <a:spcBef>
                <a:spcPts val="1000"/>
              </a:spcBef>
              <a:spcAft>
                <a:spcPts val="0"/>
              </a:spcAft>
              <a:buNone/>
            </a:pPr>
            <a:r>
              <a:rPr lang="en" sz="700" u="sng">
                <a:solidFill>
                  <a:schemeClr val="hlink"/>
                </a:solidFill>
                <a:hlinkClick r:id="rId9"/>
              </a:rPr>
              <a:t>folder slides</a:t>
            </a:r>
            <a:endParaRPr sz="700"/>
          </a:p>
          <a:p>
            <a:pPr indent="0" lvl="0" marL="0" rtl="0" algn="l">
              <a:lnSpc>
                <a:spcPct val="1000"/>
              </a:lnSpc>
              <a:spcBef>
                <a:spcPts val="1000"/>
              </a:spcBef>
              <a:spcAft>
                <a:spcPts val="0"/>
              </a:spcAft>
              <a:buNone/>
            </a:pPr>
            <a:r>
              <a:rPr lang="en" sz="700" u="sng">
                <a:solidFill>
                  <a:schemeClr val="hlink"/>
                </a:solidFill>
                <a:hlinkClick r:id="rId10"/>
              </a:rPr>
              <a:t>photo</a:t>
            </a:r>
            <a:endParaRPr sz="700"/>
          </a:p>
          <a:p>
            <a:pPr indent="0" lvl="0" marL="0" rtl="0" algn="l">
              <a:lnSpc>
                <a:spcPct val="1000"/>
              </a:lnSpc>
              <a:spcBef>
                <a:spcPts val="1000"/>
              </a:spcBef>
              <a:spcAft>
                <a:spcPts val="0"/>
              </a:spcAft>
              <a:buNone/>
            </a:pPr>
            <a:r>
              <a:rPr lang="en" sz="700" u="sng">
                <a:solidFill>
                  <a:schemeClr val="hlink"/>
                </a:solidFill>
                <a:hlinkClick r:id="rId11"/>
              </a:rPr>
              <a:t>photo</a:t>
            </a:r>
            <a:endParaRPr sz="700"/>
          </a:p>
          <a:p>
            <a:pPr indent="0" lvl="0" marL="0" rtl="0" algn="l">
              <a:lnSpc>
                <a:spcPct val="1000"/>
              </a:lnSpc>
              <a:spcBef>
                <a:spcPts val="1000"/>
              </a:spcBef>
              <a:spcAft>
                <a:spcPts val="0"/>
              </a:spcAft>
              <a:buNone/>
            </a:pPr>
            <a:r>
              <a:rPr lang="en" sz="700" u="sng">
                <a:solidFill>
                  <a:schemeClr val="hlink"/>
                </a:solidFill>
                <a:hlinkClick r:id="rId12"/>
              </a:rPr>
              <a:t>photo</a:t>
            </a:r>
            <a:endParaRPr sz="700"/>
          </a:p>
          <a:p>
            <a:pPr indent="0" lvl="0" marL="0" rtl="0" algn="l">
              <a:lnSpc>
                <a:spcPct val="1000"/>
              </a:lnSpc>
              <a:spcBef>
                <a:spcPts val="1000"/>
              </a:spcBef>
              <a:spcAft>
                <a:spcPts val="0"/>
              </a:spcAft>
              <a:buNone/>
            </a:pPr>
            <a:r>
              <a:rPr lang="en" sz="700" u="sng">
                <a:solidFill>
                  <a:schemeClr val="hlink"/>
                </a:solidFill>
                <a:hlinkClick r:id="rId13"/>
              </a:rPr>
              <a:t>photo</a:t>
            </a:r>
            <a:endParaRPr sz="700"/>
          </a:p>
          <a:p>
            <a:pPr indent="0" lvl="0" marL="0" rtl="0" algn="l">
              <a:lnSpc>
                <a:spcPct val="1000"/>
              </a:lnSpc>
              <a:spcBef>
                <a:spcPts val="1000"/>
              </a:spcBef>
              <a:spcAft>
                <a:spcPts val="0"/>
              </a:spcAft>
              <a:buNone/>
            </a:pPr>
            <a:r>
              <a:rPr lang="en" sz="700" u="sng">
                <a:solidFill>
                  <a:schemeClr val="hlink"/>
                </a:solidFill>
                <a:hlinkClick r:id="rId14"/>
              </a:rPr>
              <a:t>photo</a:t>
            </a:r>
            <a:endParaRPr sz="700"/>
          </a:p>
          <a:p>
            <a:pPr indent="0" lvl="0" marL="0" rtl="0" algn="l">
              <a:lnSpc>
                <a:spcPct val="1000"/>
              </a:lnSpc>
              <a:spcBef>
                <a:spcPts val="1000"/>
              </a:spcBef>
              <a:spcAft>
                <a:spcPts val="0"/>
              </a:spcAft>
              <a:buNone/>
            </a:pPr>
            <a:r>
              <a:rPr lang="en" sz="700" u="sng">
                <a:solidFill>
                  <a:schemeClr val="hlink"/>
                </a:solidFill>
                <a:hlinkClick r:id="rId15"/>
              </a:rPr>
              <a:t>spreadsheet</a:t>
            </a:r>
            <a:endParaRPr sz="700"/>
          </a:p>
          <a:p>
            <a:pPr indent="0" lvl="0" marL="0" rtl="0" algn="l">
              <a:lnSpc>
                <a:spcPct val="1000"/>
              </a:lnSpc>
              <a:spcBef>
                <a:spcPts val="1000"/>
              </a:spcBef>
              <a:spcAft>
                <a:spcPts val="0"/>
              </a:spcAft>
              <a:buNone/>
            </a:pPr>
            <a:r>
              <a:rPr lang="en" sz="700" u="sng">
                <a:solidFill>
                  <a:schemeClr val="hlink"/>
                </a:solidFill>
                <a:hlinkClick r:id="rId16"/>
              </a:rPr>
              <a:t>spreadsheet key</a:t>
            </a:r>
            <a:endParaRPr sz="700"/>
          </a:p>
          <a:p>
            <a:pPr indent="0" lvl="0" marL="0" rtl="0" algn="l">
              <a:lnSpc>
                <a:spcPct val="1000"/>
              </a:lnSpc>
              <a:spcBef>
                <a:spcPts val="1000"/>
              </a:spcBef>
              <a:spcAft>
                <a:spcPts val="0"/>
              </a:spcAft>
              <a:buNone/>
            </a:pPr>
            <a:r>
              <a:rPr lang="en" sz="700" u="sng">
                <a:solidFill>
                  <a:schemeClr val="hlink"/>
                </a:solidFill>
                <a:hlinkClick r:id="rId17"/>
              </a:rPr>
              <a:t>spreadsheet pubhtml</a:t>
            </a:r>
            <a:endParaRPr sz="700"/>
          </a:p>
          <a:p>
            <a:pPr indent="0" lvl="0" marL="0" rtl="0" algn="l">
              <a:lnSpc>
                <a:spcPct val="1000"/>
              </a:lnSpc>
              <a:spcBef>
                <a:spcPts val="1000"/>
              </a:spcBef>
              <a:spcAft>
                <a:spcPts val="0"/>
              </a:spcAft>
              <a:buNone/>
            </a:pPr>
            <a:r>
              <a:rPr lang="en" sz="700" u="sng">
                <a:solidFill>
                  <a:schemeClr val="hlink"/>
                </a:solidFill>
                <a:hlinkClick r:id="rId18"/>
              </a:rPr>
              <a:t>spreadsheet pub</a:t>
            </a:r>
            <a:endParaRPr sz="700"/>
          </a:p>
          <a:p>
            <a:pPr indent="0" lvl="0" marL="0" rtl="0" algn="l">
              <a:lnSpc>
                <a:spcPct val="1000"/>
              </a:lnSpc>
              <a:spcBef>
                <a:spcPts val="1000"/>
              </a:spcBef>
              <a:spcAft>
                <a:spcPts val="0"/>
              </a:spcAft>
              <a:buNone/>
            </a:pPr>
            <a:r>
              <a:rPr lang="en" sz="700" u="sng">
                <a:solidFill>
                  <a:schemeClr val="hlink"/>
                </a:solidFill>
                <a:hlinkClick r:id="rId19"/>
              </a:rPr>
              <a:t>spreadsheet view</a:t>
            </a:r>
            <a:endParaRPr sz="700"/>
          </a:p>
          <a:p>
            <a:pPr indent="0" lvl="0" marL="0" rtl="0" algn="l">
              <a:lnSpc>
                <a:spcPct val="1000"/>
              </a:lnSpc>
              <a:spcBef>
                <a:spcPts val="1000"/>
              </a:spcBef>
              <a:spcAft>
                <a:spcPts val="0"/>
              </a:spcAft>
              <a:buNone/>
            </a:pPr>
            <a:r>
              <a:rPr lang="en" sz="700" u="sng">
                <a:solidFill>
                  <a:schemeClr val="hlink"/>
                </a:solidFill>
                <a:hlinkClick r:id="rId20"/>
              </a:rPr>
              <a:t>form</a:t>
            </a:r>
            <a:endParaRPr sz="700"/>
          </a:p>
          <a:p>
            <a:pPr indent="0" lvl="0" marL="0" rtl="0" algn="l">
              <a:lnSpc>
                <a:spcPct val="1000"/>
              </a:lnSpc>
              <a:spcBef>
                <a:spcPts val="1000"/>
              </a:spcBef>
              <a:spcAft>
                <a:spcPts val="0"/>
              </a:spcAft>
              <a:buNone/>
            </a:pPr>
            <a:r>
              <a:rPr lang="en" sz="700" u="sng">
                <a:solidFill>
                  <a:schemeClr val="hlink"/>
                </a:solidFill>
                <a:hlinkClick r:id="rId21"/>
              </a:rPr>
              <a:t>drawing</a:t>
            </a:r>
            <a:endParaRPr sz="700"/>
          </a:p>
          <a:p>
            <a:pPr indent="0" lvl="0" marL="0" rtl="0" algn="l">
              <a:lnSpc>
                <a:spcPct val="1000"/>
              </a:lnSpc>
              <a:spcBef>
                <a:spcPts val="1000"/>
              </a:spcBef>
              <a:spcAft>
                <a:spcPts val="0"/>
              </a:spcAft>
              <a:buNone/>
            </a:pPr>
            <a:r>
              <a:rPr lang="en" sz="700" u="sng">
                <a:solidFill>
                  <a:schemeClr val="hlink"/>
                </a:solidFill>
                <a:hlinkClick r:id="rId22"/>
              </a:rPr>
              <a:t>image</a:t>
            </a:r>
            <a:endParaRPr sz="700"/>
          </a:p>
          <a:p>
            <a:pPr indent="0" lvl="0" marL="0" rtl="0" algn="l">
              <a:lnSpc>
                <a:spcPct val="1000"/>
              </a:lnSpc>
              <a:spcBef>
                <a:spcPts val="1000"/>
              </a:spcBef>
              <a:spcAft>
                <a:spcPts val="0"/>
              </a:spcAft>
              <a:buNone/>
            </a:pPr>
            <a:r>
              <a:rPr lang="en" sz="700" u="sng">
                <a:solidFill>
                  <a:schemeClr val="hlink"/>
                </a:solidFill>
                <a:hlinkClick r:id="rId23"/>
              </a:rPr>
              <a:t>image link</a:t>
            </a:r>
            <a:endParaRPr sz="700"/>
          </a:p>
          <a:p>
            <a:pPr indent="0" lvl="0" marL="0" rtl="0" algn="l">
              <a:lnSpc>
                <a:spcPct val="1000"/>
              </a:lnSpc>
              <a:spcBef>
                <a:spcPts val="1000"/>
              </a:spcBef>
              <a:spcAft>
                <a:spcPts val="0"/>
              </a:spcAft>
              <a:buNone/>
            </a:pPr>
            <a:r>
              <a:rPr lang="en" sz="700" u="sng">
                <a:solidFill>
                  <a:schemeClr val="hlink"/>
                </a:solidFill>
                <a:hlinkClick r:id="rId24"/>
              </a:rPr>
              <a:t>document</a:t>
            </a:r>
            <a:endParaRPr sz="700"/>
          </a:p>
          <a:p>
            <a:pPr indent="0" lvl="0" marL="0" rtl="0" algn="l">
              <a:lnSpc>
                <a:spcPct val="1000"/>
              </a:lnSpc>
              <a:spcBef>
                <a:spcPts val="1000"/>
              </a:spcBef>
              <a:spcAft>
                <a:spcPts val="1000"/>
              </a:spcAft>
              <a:buNone/>
            </a:pPr>
            <a:r>
              <a:t/>
            </a:r>
            <a:endParaRPr/>
          </a:p>
        </p:txBody>
      </p:sp>
      <p:sp>
        <p:nvSpPr>
          <p:cNvPr id="131" name="Google Shape;131;p2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lnSpc>
                <a:spcPct val="1000"/>
              </a:lnSpc>
              <a:spcBef>
                <a:spcPts val="0"/>
              </a:spcBef>
              <a:spcAft>
                <a:spcPts val="0"/>
              </a:spcAft>
              <a:buNone/>
            </a:pPr>
            <a:r>
              <a:rPr lang="en" sz="700" u="sng">
                <a:solidFill>
                  <a:schemeClr val="hlink"/>
                </a:solidFill>
                <a:hlinkClick r:id="rId25"/>
              </a:rPr>
              <a:t>document pub</a:t>
            </a:r>
            <a:endParaRPr sz="700"/>
          </a:p>
          <a:p>
            <a:pPr indent="0" lvl="0" marL="0" rtl="0" algn="l">
              <a:lnSpc>
                <a:spcPct val="1000"/>
              </a:lnSpc>
              <a:spcBef>
                <a:spcPts val="1000"/>
              </a:spcBef>
              <a:spcAft>
                <a:spcPts val="0"/>
              </a:spcAft>
              <a:buNone/>
            </a:pPr>
            <a:r>
              <a:rPr lang="en" sz="700" u="sng">
                <a:solidFill>
                  <a:schemeClr val="hlink"/>
                </a:solidFill>
                <a:hlinkClick r:id="rId26"/>
              </a:rPr>
              <a:t>document view</a:t>
            </a:r>
            <a:endParaRPr sz="700"/>
          </a:p>
          <a:p>
            <a:pPr indent="0" lvl="0" marL="0" rtl="0" algn="l">
              <a:lnSpc>
                <a:spcPct val="1000"/>
              </a:lnSpc>
              <a:spcBef>
                <a:spcPts val="1000"/>
              </a:spcBef>
              <a:spcAft>
                <a:spcPts val="0"/>
              </a:spcAft>
              <a:buNone/>
            </a:pPr>
            <a:r>
              <a:rPr lang="en" sz="700" u="sng">
                <a:solidFill>
                  <a:schemeClr val="hlink"/>
                </a:solidFill>
                <a:hlinkClick r:id="rId27"/>
              </a:rPr>
              <a:t>presentation</a:t>
            </a:r>
            <a:endParaRPr sz="700"/>
          </a:p>
          <a:p>
            <a:pPr indent="0" lvl="0" marL="0" rtl="0" algn="l">
              <a:lnSpc>
                <a:spcPct val="1000"/>
              </a:lnSpc>
              <a:spcBef>
                <a:spcPts val="1000"/>
              </a:spcBef>
              <a:spcAft>
                <a:spcPts val="0"/>
              </a:spcAft>
              <a:buNone/>
            </a:pPr>
            <a:r>
              <a:rPr lang="en" sz="700" u="sng">
                <a:solidFill>
                  <a:schemeClr val="hlink"/>
                </a:solidFill>
                <a:hlinkClick r:id="rId28"/>
              </a:rPr>
              <a:t>presentation pub</a:t>
            </a:r>
            <a:endParaRPr sz="700"/>
          </a:p>
          <a:p>
            <a:pPr indent="0" lvl="0" marL="0" rtl="0" algn="l">
              <a:lnSpc>
                <a:spcPct val="1000"/>
              </a:lnSpc>
              <a:spcBef>
                <a:spcPts val="1000"/>
              </a:spcBef>
              <a:spcAft>
                <a:spcPts val="0"/>
              </a:spcAft>
              <a:buNone/>
            </a:pPr>
            <a:r>
              <a:rPr lang="en" sz="700" u="sng">
                <a:solidFill>
                  <a:schemeClr val="hlink"/>
                </a:solidFill>
                <a:hlinkClick r:id="rId29"/>
              </a:rPr>
              <a:t>presentation view</a:t>
            </a:r>
            <a:endParaRPr sz="700"/>
          </a:p>
          <a:p>
            <a:pPr indent="0" lvl="0" marL="0" rtl="0" algn="l">
              <a:lnSpc>
                <a:spcPct val="1000"/>
              </a:lnSpc>
              <a:spcBef>
                <a:spcPts val="1000"/>
              </a:spcBef>
              <a:spcAft>
                <a:spcPts val="0"/>
              </a:spcAft>
              <a:buNone/>
            </a:pPr>
            <a:r>
              <a:rPr lang="en" sz="700" u="sng">
                <a:solidFill>
                  <a:schemeClr val="hlink"/>
                </a:solidFill>
                <a:hlinkClick r:id="rId30"/>
              </a:rPr>
              <a:t>presentation html</a:t>
            </a:r>
            <a:endParaRPr sz="700"/>
          </a:p>
          <a:p>
            <a:pPr indent="0" lvl="0" marL="0" rtl="0" algn="l">
              <a:lnSpc>
                <a:spcPct val="1000"/>
              </a:lnSpc>
              <a:spcBef>
                <a:spcPts val="1000"/>
              </a:spcBef>
              <a:spcAft>
                <a:spcPts val="1000"/>
              </a:spcAft>
              <a:buNone/>
            </a:pPr>
            <a:r>
              <a:t/>
            </a:r>
            <a:endParaRPr/>
          </a:p>
        </p:txBody>
      </p:sp>
      <p:pic>
        <p:nvPicPr>
          <p:cNvPr descr="Mobile Roaming Photo Booth rental " id="132" name="Google Shape;132;p25" title="Mobile Roaming Photo Booth rental ">
            <a:hlinkClick r:id="rId31"/>
          </p:cNvPr>
          <p:cNvPicPr preferRelativeResize="0"/>
          <p:nvPr/>
        </p:nvPicPr>
        <p:blipFill>
          <a:blip r:embed="rId32">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6"/>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Videos</a:t>
            </a:r>
            <a:endParaRPr b="1">
              <a:solidFill>
                <a:srgbClr val="A8D673"/>
              </a:solidFill>
              <a:latin typeface="Poppins"/>
              <a:ea typeface="Poppins"/>
              <a:cs typeface="Poppins"/>
              <a:sym typeface="Poppins"/>
            </a:endParaRPr>
          </a:p>
        </p:txBody>
      </p:sp>
      <p:sp>
        <p:nvSpPr>
          <p:cNvPr id="138" name="Google Shape;138;p26"/>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YouTube videos we recommend watching!</a:t>
            </a:r>
            <a:endParaRPr/>
          </a:p>
        </p:txBody>
      </p:sp>
      <p:pic>
        <p:nvPicPr>
          <p:cNvPr descr="Mobile Roaming Photo Booth rental " id="139" name="Google Shape;139;p26" title="Mobile Roaming Photo Booth rental ">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7"/>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https://sites.google.com/view/lucky-frog-photo-booth-photo/home</a:t>
            </a:r>
            <a:endParaRPr/>
          </a:p>
        </p:txBody>
      </p:sp>
      <p:pic>
        <p:nvPicPr>
          <p:cNvPr id="145" name="Google Shape;145;p27">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Mobile Roaming Photo Booth rental " id="146" name="Google Shape;146;p27" title="Mobile Roaming Photo Booth rental ">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8"/>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https://sites.google.com/view/lucky-frog-photo-booth-photo/home</a:t>
            </a:r>
            <a:endParaRPr/>
          </a:p>
        </p:txBody>
      </p:sp>
      <p:pic>
        <p:nvPicPr>
          <p:cNvPr id="152" name="Google Shape;152;p28">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Mobile Roaming Photo Booth rental " id="153" name="Google Shape;153;p28" title="Mobile Roaming Photo Booth rental ">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9"/>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https://sites.google.com/view/lucky-frog-photo-booth-photo/home</a:t>
            </a:r>
            <a:endParaRPr/>
          </a:p>
        </p:txBody>
      </p:sp>
      <p:pic>
        <p:nvPicPr>
          <p:cNvPr id="159" name="Google Shape;159;p29">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Mobile Roaming Photo Booth rental " id="160" name="Google Shape;160;p29" title="Mobile Roaming Photo Booth rental ">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https://sites.google.com/view/lucky-frog-photo-booth-photo/home</a:t>
            </a:r>
            <a:endParaRPr/>
          </a:p>
        </p:txBody>
      </p:sp>
      <p:pic>
        <p:nvPicPr>
          <p:cNvPr id="166" name="Google Shape;166;p30">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Mobile Roaming Photo Booth rental " id="167" name="Google Shape;167;p30" title="Mobile Roaming Photo Booth rental ">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1"/>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https://sites.google.com/view/lucky-frog-photo-booth-photo/home</a:t>
            </a:r>
            <a:endParaRPr/>
          </a:p>
        </p:txBody>
      </p:sp>
      <p:pic>
        <p:nvPicPr>
          <p:cNvPr id="173" name="Google Shape;173;p31">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Mobile Roaming Photo Booth rental " id="174" name="Google Shape;174;p31" title="Mobile Roaming Photo Booth rental ">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descr="Mobile Roaming Photo Booth rental " id="60" name="Google Shape;60;p14" title="Mobile Roaming Photo Booth rental ">
            <a:hlinkClick r:id="rId3"/>
          </p:cNvPr>
          <p:cNvPicPr preferRelativeResize="0"/>
          <p:nvPr/>
        </p:nvPicPr>
        <p:blipFill>
          <a:blip r:embed="rId4">
            <a:alphaModFix/>
          </a:blip>
          <a:stretch>
            <a:fillRect/>
          </a:stretch>
        </p:blipFill>
        <p:spPr>
          <a:xfrm>
            <a:off x="1143001" y="1"/>
            <a:ext cx="6857999" cy="51434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Mobile Roaming Photo Booth rental </a:t>
            </a:r>
            <a:endParaRPr b="1">
              <a:solidFill>
                <a:srgbClr val="A8D673"/>
              </a:solidFill>
              <a:latin typeface="Poppins"/>
              <a:ea typeface="Poppins"/>
              <a:cs typeface="Poppins"/>
              <a:sym typeface="Poppins"/>
            </a:endParaRPr>
          </a:p>
        </p:txBody>
      </p:sp>
      <p:sp>
        <p:nvSpPr>
          <p:cNvPr id="180" name="Google Shape;180;p3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https://sites.google.com/view/lucky-frog-photo-booth-photo/home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descr="Mobile Roaming Photo Booth rental " id="65" name="Google Shape;65;p15" title="Mobile Roaming Photo Booth rental ">
            <a:hlinkClick r:id="rId3"/>
          </p:cNvPr>
          <p:cNvPicPr preferRelativeResize="0"/>
          <p:nvPr/>
        </p:nvPicPr>
        <p:blipFill>
          <a:blip r:embed="rId4">
            <a:alphaModFix/>
          </a:blip>
          <a:stretch>
            <a:fillRect/>
          </a:stretch>
        </p:blipFill>
        <p:spPr>
          <a:xfrm>
            <a:off x="2190750" y="190500"/>
            <a:ext cx="4762500" cy="4762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Mobile Roaming Photo Booth rental </a:t>
            </a:r>
            <a:endParaRPr b="1">
              <a:solidFill>
                <a:srgbClr val="A8D673"/>
              </a:solidFill>
              <a:latin typeface="Poppins"/>
              <a:ea typeface="Poppins"/>
              <a:cs typeface="Poppins"/>
              <a:sym typeface="Poppins"/>
            </a:endParaRPr>
          </a:p>
        </p:txBody>
      </p:sp>
      <p:sp>
        <p:nvSpPr>
          <p:cNvPr id="71" name="Google Shape;71;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t/>
            </a:r>
            <a:endParaRPr/>
          </a:p>
        </p:txBody>
      </p:sp>
      <p:sp>
        <p:nvSpPr>
          <p:cNvPr id="72" name="Google Shape;72;p16"/>
          <p:cNvSpPr txBox="1"/>
          <p:nvPr/>
        </p:nvSpPr>
        <p:spPr>
          <a:xfrm>
            <a:off x="12700" y="12700"/>
            <a:ext cx="10160100" cy="762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rPr>
              <a:t>You may rent a photo booth for your unique occasion! We are based in Laguna Beach, California, and are happy to go anywhere in Laguna seashore and tawny County to ensure your matter is spectacular. A photo booth is an excellent habit to build up protest to your event! A photo booth can adjoin any event, including weddings, bar/bat mitzvahs, proms, graduations, birthday parties, anniversaries, quinceaeras, and lovely 16. We as well as give photo booth rentals for matter comings and goings such as Christmas parties, fundraisers, and whatever in between. There is nothing more exciting than a photo booth to create your celebration unique! behind our experience past photo booths, you are determined to invade the most extreme, personal, intimate, and amusing photos. We meet the expense of reasonable photo booth rentals for weddings, bar/bat mitzvahs, proms, graduations, birthday parties, anniversaries, quinceaeras, attractive 16 celebrations, corporate events, and community actions in Laguna seashore and surrounding regions. events in the Laguna Beach, Anaheim, Corona Del Mar, Costa Mesa, Dana Point, Huntington Beach, Irvine, Laguna Beach, Laguna Niguel, Long Beach, Newport Beach, Tustin, and next-door regions Bring your next thing to computer graphics in Laguna seashore behind a definitely customisable photo booth that provides the ultimate experience. The 360 Photo Booth Experience at Laguna Beach. Whether you're getting married or hosting a concern matter or party, our personalized booths will increase some bother to your celebration in the manner of your entourage, family, and friends.Experience the thrill of a bespoke photo booth help that meets your individual needs. We assume that every thing is unique, and we use our professional experience to gain knowledge and experience. Although we are situated in Long Beach, we now help Los Angeles, yellowish-brown County, San Diego, and Phoenix, and we are keen to travel! 360 Photo Booth is Laguna Niguel's leading photo booth rental company. We find the money for a seamless first-class help to all of our clients and ensure that we will exceed every expectations for any special occasion, such as your wedding, birthday party, company or corporate party, speculative dance, bridal shower, etc. We allow each unique occasion subsequently full and personalized packages, high-quality photo booths, bespoke photo designs, bright personnel, dependable attendants, and reasonably priced and transparent pricing to manage to pay for an unforgettable experience. We have enough money every consumers and clients gone an amazing experience that includes the greatest facilitate at a reasonable price. Our door freshen booth is one of a kind, allowing guests to accommodate stirring to ten individuals in a photo bearing in mind a specifically made logo.Hello, partygoers! This event, held in Laguna Canyon, single-handedly a stone's toss from Laguna Beach, was nothing short of spectacular. lucky Frog Photo Booth photographed the situation upon a rooftop terrace when a smooth and relaxing ambiance. Music pulsed. People danced. connections and couples moved easily in the company of the bar, dance floor, and describe booth. It was a thrilling experience every around, but the 360 photo booth stole the show. Jim and Fiona made a wise choice! {} Imagine fortunate Frog's architecture and design beauty and rambling canyon pathways as the breathtaking mood for 360-degree photo booth images. James and Liz sought for the greatest 360 photo booth rental in Laguna Beach, and we surpassed their expectations. The photo booth created an interesting tell where every grin and pose became a treasured souvenir, transforming little moments into unforgettable memories.The lucky Frog photo booth rental provided a circulate for spontaneous help photographs and dance-offs... From interactive sketches to aflame embraces... Our items range from well ahead masquerade masks to quirky placards. Guests brought their personality to each frame, and every detail was recorded. The laughter grew in tandem subsequent to the prints. The 360 picture booth unexpectedly became the main point of the event. fortunate Frog photo booth rental continues to stand out every mature subsequently cutting-edge technology and one-of-a-kind features.The 360 photo booth not single-handedly managed to capture static moments but in addition to increased the quickness of the event. Its capacity to spin and tape the entire image insured that no subtlety and no dance move, and no terse burst of laughter went undetected. What's the result? A total visual baby book of the best raves, captured from various perspectives.Whether you're organizing a wedding, corporate event, or celebration, our 360 photo booth will come up with the money for an unforgettable experience. create your moments unforgettable. fortunate Frog photo booth rental offers 360-degree photo booth rentals in Laguna Beach.</a:t>
            </a:r>
            <a:endParaRPr sz="800">
              <a:solidFill>
                <a:schemeClr val="dk2"/>
              </a:solidFill>
            </a:endParaRPr>
          </a:p>
          <a:p>
            <a:pPr indent="0" lvl="0" marL="0" rtl="0" algn="l">
              <a:spcBef>
                <a:spcPts val="0"/>
              </a:spcBef>
              <a:spcAft>
                <a:spcPts val="0"/>
              </a:spcAft>
              <a:buNone/>
            </a:pPr>
            <a:r>
              <a:rPr lang="en" sz="1000" u="sng">
                <a:solidFill>
                  <a:schemeClr val="hlink"/>
                </a:solidFill>
                <a:hlinkClick r:id="rId3"/>
              </a:rPr>
              <a:t>https://sites.google.com/view/lucky-frog-photo-booth-photo/home</a:t>
            </a:r>
            <a:endParaRPr sz="1000">
              <a:solidFill>
                <a:schemeClr val="dk2"/>
              </a:solidFill>
            </a:endParaRPr>
          </a:p>
        </p:txBody>
      </p:sp>
      <p:pic>
        <p:nvPicPr>
          <p:cNvPr descr="Mobile Roaming Photo Booth rental " id="73" name="Google Shape;73;p16" title="Mobile Roaming Photo Booth rental ">
            <a:hlinkClick r:id="rId4"/>
          </p:cNvPr>
          <p:cNvPicPr preferRelativeResize="0"/>
          <p:nvPr/>
        </p:nvPicPr>
        <p:blipFill>
          <a:blip r:embed="rId5">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Contact Information</a:t>
            </a:r>
            <a:endParaRPr b="1">
              <a:solidFill>
                <a:srgbClr val="A8D673"/>
              </a:solidFill>
              <a:latin typeface="Poppins"/>
              <a:ea typeface="Poppins"/>
              <a:cs typeface="Poppins"/>
              <a:sym typeface="Poppins"/>
            </a:endParaRPr>
          </a:p>
        </p:txBody>
      </p:sp>
      <p:sp>
        <p:nvSpPr>
          <p:cNvPr id="79" name="Google Shape;79;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Lucky Frog Photo Booth Photo Booth Rental Orange County</a:t>
            </a:r>
            <a:endParaRPr sz="1000"/>
          </a:p>
          <a:p>
            <a:pPr indent="0" lvl="0" marL="0" rtl="0" algn="l">
              <a:spcBef>
                <a:spcPts val="0"/>
              </a:spcBef>
              <a:spcAft>
                <a:spcPts val="0"/>
              </a:spcAft>
              <a:buNone/>
            </a:pPr>
            <a:r>
              <a:rPr lang="en" sz="1000"/>
              <a:t>15700 Belshire Ave, Norwalk, CA 90650</a:t>
            </a:r>
            <a:endParaRPr sz="1000"/>
          </a:p>
          <a:p>
            <a:pPr indent="0" lvl="0" marL="0" rtl="0" algn="l">
              <a:spcBef>
                <a:spcPts val="0"/>
              </a:spcBef>
              <a:spcAft>
                <a:spcPts val="0"/>
              </a:spcAft>
              <a:buNone/>
            </a:pPr>
            <a:r>
              <a:rPr lang="en" sz="1000"/>
              <a:t>(562) 303-9926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p:txBody>
      </p:sp>
      <p:pic>
        <p:nvPicPr>
          <p:cNvPr descr="Mobile Roaming Photo Booth rental " id="80" name="Google Shape;80;p17" title="Mobile Roaming Photo Booth rental ">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More info about us:</a:t>
            </a:r>
            <a:endParaRPr b="1">
              <a:solidFill>
                <a:srgbClr val="A8D673"/>
              </a:solidFill>
              <a:latin typeface="Poppins"/>
              <a:ea typeface="Poppins"/>
              <a:cs typeface="Poppins"/>
              <a:sym typeface="Poppins"/>
            </a:endParaRPr>
          </a:p>
        </p:txBody>
      </p:sp>
      <p:sp>
        <p:nvSpPr>
          <p:cNvPr id="86" name="Google Shape;86;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800"/>
              <a:t>Mobile Roaming Photo Booth rental </a:t>
            </a:r>
            <a:endParaRPr sz="800"/>
          </a:p>
          <a:p>
            <a:pPr indent="0" lvl="0" marL="0" rtl="0" algn="l">
              <a:spcBef>
                <a:spcPts val="0"/>
              </a:spcBef>
              <a:spcAft>
                <a:spcPts val="0"/>
              </a:spcAft>
              <a:buNone/>
            </a:pPr>
            <a:r>
              <a:t/>
            </a:r>
            <a:endParaRPr sz="800"/>
          </a:p>
        </p:txBody>
      </p:sp>
      <p:pic>
        <p:nvPicPr>
          <p:cNvPr descr="Mobile Roaming Photo Booth rental " id="87" name="Google Shape;87;p18" title="Mobile Roaming Photo Booth rental ">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descr="You may rent a photo booth for your unique occasion! We are based in Laguna Beach, California, and are glad to go anywhere in Laguna seashore and yellowish-brown County to ensure your issue is spectacular. A photo booth is an excellent pretension to build up ruckus to your event! A photo booth can attach any event, including weddings, bar/bat mitzvahs, proms, graduations, birthday parties, anniversaries, quinceaeras, and gorgeous 16. We as well as present photo booth rentals for business undertakings such as Christmas parties, fundraisers, and all in between. There is nothing more exciting than a photo booth to make your celebration unique! afterward our experience gone photo booths, you are sure to seize the most extreme, personal, intimate, and amusing photos. We meet the expense of reasonable photo booth rentals for weddings, bar/bat mitzvahs, proms, graduations, birthday parties, anniversaries, quinceaeras, lovable 16 celebrations, corporate events, and community actions in Laguna seashore and surrounding regions. endeavors in the Laguna Beach, Anaheim, Corona Del Mar, Costa Mesa, Dana Point, Huntington Beach, Irvine, Laguna Beach, Laguna Niguel, Long Beach, Newport Beach, Tustin, and next regions Bring your bordering thing to computer graphics in Laguna seashore similar to a no question customisable photo booth that provides the ultimate experience. The 360 Photo Booth Experience at Laguna Beach. Whether you're getting married or hosting a concern event or party, our personalized booths will go to some bother to your celebration taking into account your entourage, family, and friends.Experience the thrill of a bespoke photo booth promote that meets your individual needs. We assume that all thing is unique, and we use our professional experience to get knowledge and experience. Although we are situated in Long Beach, we now assist Los Angeles, yellowish-brown County, San Diego, and Phoenix, and we are eager to travel! 360 Photo Booth is Laguna Niguel's leading photo booth rental company. We allow a seamless first-class support to all of our clients and ensure that we will exceed every expectations for any special occasion, such as your wedding, birthday party, company or corporate party, college dance, bridal shower, etc. We come up with the money for each unique occasion in the manner of full and personalized packages, high-quality photo booths, bespoke photo designs, capable personnel, dependable attendants, and within your means and transparent pricing to allow an unforgettable experience. We manage to pay for every consumers and clients taking into account an unbelievable experience that includes the greatest further at a within your means price. Our admission air booth is one of a kind, allowing guests to accommodate occurring to ten individuals in a photo taking into consideration a specifically made logo.Hello, partygoers! This event, held in Laguna Canyon, lonesome a stone's toss from Laguna Beach, was nothing sharp of spectacular. lucky Frog Photo Booth photographed the matter on a rooftop terrace considering a smooth and relaxing ambiance. Music pulsed. People danced. friends and couples moved easily amid the bar, dance floor, and characterize booth. It was a thrilling experience all around, but the 360 photo booth stole the show. Jim and Fiona made a wise choice! {} Imagine fortunate Frog's architecture and design beauty and rambling canyon pathways as the breathtaking tone for 360-degree photo booth images. James and Liz sought for the greatest 360 photo booth rental in Laguna Beach, and we surpassed their expectations. The photo booth created an fascinating appearance where every smile and pose became a treasured souvenir, transforming little moments into unforgettable memories.The fortunate Frog photo booth rental provided a flavor for spontaneous help photographs and dance-offs... From interactive sketches to enthusiastic embraces... Our items range from vanguard masquerade masks to quirky placards. Guests brought their personality to each frame, and all detail was recorded. The laughter grew in tandem with the prints. The 360 characterize booth snappishly became the main lessening of the event. lucky Frog photo booth rental continues to stand out all time subsequent to cutting-edge technology and one-of-a-kind features.The 360 photo booth not abandoned managed to capture static moments but also increased the keenness of the event. Its capacity to spin and wedding album the entire image insured that no subtlety and no dance move, and no gruff burst of laughter went undetected. What's the result? A total visual autograph album of the best raves, captured from various perspectives.Whether you're organizing a wedding, corporate event, or celebration, our 360 photo booth will provide an unforgettable experience. make your moments unforgettable. fortunate Frog photo booth rental offers 360-degree photo booth rentals in Laguna Beach.&#10;" id="92" name="Google Shape;92;p19" title="Mobile Roaming Photo Booth rental ">
            <a:hlinkClick r:id="rId3"/>
          </p:cNvPr>
          <p:cNvPicPr preferRelativeResize="0"/>
          <p:nvPr/>
        </p:nvPicPr>
        <p:blipFill>
          <a:blip r:embed="rId4">
            <a:alphaModFix/>
          </a:blip>
          <a:stretch>
            <a:fillRect/>
          </a:stretch>
        </p:blipFill>
        <p:spPr>
          <a:xfrm>
            <a:off x="712621" y="0"/>
            <a:ext cx="7718758" cy="5143499"/>
          </a:xfrm>
          <a:prstGeom prst="rect">
            <a:avLst/>
          </a:prstGeom>
          <a:noFill/>
          <a:ln>
            <a:noFill/>
          </a:ln>
        </p:spPr>
      </p:pic>
      <p:pic>
        <p:nvPicPr>
          <p:cNvPr descr="Mobile Roaming Photo Booth rental " id="93" name="Google Shape;93;p19" title="Mobile Roaming Photo Booth rental ">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descr="You may rent a photo booth for your unique occasion! We are based in Laguna Beach, California, and are glad to go anywhere in Laguna seashore and yellowish-brown County to ensure your issue is spectacular. A photo booth is an excellent pretension to build up ruckus to your event! A photo booth can attach any event, including weddings, bar/bat mitzvahs, proms, graduations, birthday parties, anniversaries, quinceaeras, and gorgeous 16. We as well as present photo booth rentals for business undertakings such as Christmas parties, fundraisers, and all in between. There is nothing more exciting than a photo booth to make your celebration unique! afterward our experience gone photo booths, you are sure to seize the most extreme, personal, intimate, and amusing photos. We meet the expense of reasonable photo booth rentals for weddings, bar/bat mitzvahs, proms, graduations, birthday parties, anniversaries, quinceaeras, lovable 16 celebrations, corporate events, and community actions in Laguna seashore and surrounding regions. endeavors in the Laguna Beach, Anaheim, Corona Del Mar, Costa Mesa, Dana Point, Huntington Beach, Irvine, Laguna Beach, Laguna Niguel, Long Beach, Newport Beach, Tustin, and next regions Bring your bordering thing to computer graphics in Laguna seashore similar to a no question customisable photo booth that provides the ultimate experience. The 360 Photo Booth Experience at Laguna Beach. Whether you're getting married or hosting a concern event or party, our personalized booths will go to some bother to your celebration taking into account your entourage, family, and friends.Experience the thrill of a bespoke photo booth promote that meets your individual needs. We assume that all thing is unique, and we use our professional experience to get knowledge and experience. Although we are situated in Long Beach, we now assist Los Angeles, yellowish-brown County, San Diego, and Phoenix, and we are eager to travel! 360 Photo Booth is Laguna Niguel's leading photo booth rental company. We allow a seamless first-class support to all of our clients and ensure that we will exceed every expectations for any special occasion, such as your wedding, birthday party, company or corporate party, college dance, bridal shower, etc. We come up with the money for each unique occasion in the manner of full and personalized packages, high-quality photo booths, bespoke photo designs, capable personnel, dependable attendants, and within your means and transparent pricing to allow an unforgettable experience. We manage to pay for every consumers and clients taking into account an unbelievable experience that includes the greatest further at a within your means price. Our admission air booth is one of a kind, allowing guests to accommodate occurring to ten individuals in a photo taking into consideration a specifically made logo.Hello, partygoers! This event, held in Laguna Canyon, lonesome a stone's toss from Laguna Beach, was nothing sharp of spectacular. lucky Frog Photo Booth photographed the matter on a rooftop terrace considering a smooth and relaxing ambiance. Music pulsed. People danced. friends and couples moved easily amid the bar, dance floor, and characterize booth. It was a thrilling experience all around, but the 360 photo booth stole the show. Jim and Fiona made a wise choice! {} Imagine fortunate Frog's architecture and design beauty and rambling canyon pathways as the breathtaking tone for 360-degree photo booth images. James and Liz sought for the greatest 360 photo booth rental in Laguna Beach, and we surpassed their expectations. The photo booth created an fascinating appearance where every smile and pose became a treasured souvenir, transforming little moments into unforgettable memories.The fortunate Frog photo booth rental provided a flavor for spontaneous help photographs and dance-offs... From interactive sketches to enthusiastic embraces... Our items range from vanguard masquerade masks to quirky placards. Guests brought their personality to each frame, and all detail was recorded. The laughter grew in tandem with the prints. The 360 characterize booth snappishly became the main lessening of the event. lucky Frog photo booth rental continues to stand out all time subsequent to cutting-edge technology and one-of-a-kind features.The 360 photo booth not abandoned managed to capture static moments but also increased the keenness of the event. Its capacity to spin and wedding album the entire image insured that no subtlety and no dance move, and no gruff burst of laughter went undetected. What's the result? A total visual autograph album of the best raves, captured from various perspectives.Whether you're organizing a wedding, corporate event, or celebration, our 360 photo booth will provide an unforgettable experience. make your moments unforgettable. fortunate Frog photo booth rental offers 360-degree photo booth rentals in Laguna Beach.&#10;" id="98" name="Google Shape;98;p20" title="Mobile Roaming Photo Booth rental ">
            <a:hlinkClick r:id="rId3"/>
          </p:cNvPr>
          <p:cNvPicPr preferRelativeResize="0"/>
          <p:nvPr/>
        </p:nvPicPr>
        <p:blipFill>
          <a:blip r:embed="rId4">
            <a:alphaModFix/>
          </a:blip>
          <a:stretch>
            <a:fillRect/>
          </a:stretch>
        </p:blipFill>
        <p:spPr>
          <a:xfrm>
            <a:off x="1504176" y="0"/>
            <a:ext cx="6135648" cy="5143501"/>
          </a:xfrm>
          <a:prstGeom prst="rect">
            <a:avLst/>
          </a:prstGeom>
          <a:noFill/>
          <a:ln>
            <a:noFill/>
          </a:ln>
        </p:spPr>
      </p:pic>
      <p:pic>
        <p:nvPicPr>
          <p:cNvPr descr="Mobile Roaming Photo Booth rental " id="99" name="Google Shape;99;p20" title="Mobile Roaming Photo Booth rental ">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descr="You may rent a photo booth for your unique occasion! We are based in Laguna Beach, California, and are glad to go anywhere in Laguna seashore and yellowish-brown County to ensure your issue is spectacular. A photo booth is an excellent pretension to build up ruckus to your event! A photo booth can attach any event, including weddings, bar/bat mitzvahs, proms, graduations, birthday parties, anniversaries, quinceaeras, and gorgeous 16. We as well as present photo booth rentals for business undertakings such as Christmas parties, fundraisers, and all in between. There is nothing more exciting than a photo booth to make your celebration unique! afterward our experience gone photo booths, you are sure to seize the most extreme, personal, intimate, and amusing photos. We meet the expense of reasonable photo booth rentals for weddings, bar/bat mitzvahs, proms, graduations, birthday parties, anniversaries, quinceaeras, lovable 16 celebrations, corporate events, and community actions in Laguna seashore and surrounding regions. endeavors in the Laguna Beach, Anaheim, Corona Del Mar, Costa Mesa, Dana Point, Huntington Beach, Irvine, Laguna Beach, Laguna Niguel, Long Beach, Newport Beach, Tustin, and next regions Bring your bordering thing to computer graphics in Laguna seashore similar to a no question customisable photo booth that provides the ultimate experience. The 360 Photo Booth Experience at Laguna Beach. Whether you're getting married or hosting a concern event or party, our personalized booths will go to some bother to your celebration taking into account your entourage, family, and friends.Experience the thrill of a bespoke photo booth promote that meets your individual needs. We assume that all thing is unique, and we use our professional experience to get knowledge and experience. Although we are situated in Long Beach, we now assist Los Angeles, yellowish-brown County, San Diego, and Phoenix, and we are eager to travel! 360 Photo Booth is Laguna Niguel's leading photo booth rental company. We allow a seamless first-class support to all of our clients and ensure that we will exceed every expectations for any special occasion, such as your wedding, birthday party, company or corporate party, college dance, bridal shower, etc. We come up with the money for each unique occasion in the manner of full and personalized packages, high-quality photo booths, bespoke photo designs, capable personnel, dependable attendants, and within your means and transparent pricing to allow an unforgettable experience. We manage to pay for every consumers and clients taking into account an unbelievable experience that includes the greatest further at a within your means price. Our admission air booth is one of a kind, allowing guests to accommodate occurring to ten individuals in a photo taking into consideration a specifically made logo.Hello, partygoers! This event, held in Laguna Canyon, lonesome a stone's toss from Laguna Beach, was nothing sharp of spectacular. lucky Frog Photo Booth photographed the matter on a rooftop terrace considering a smooth and relaxing ambiance. Music pulsed. People danced. friends and couples moved easily amid the bar, dance floor, and characterize booth. It was a thrilling experience all around, but the 360 photo booth stole the show. Jim and Fiona made a wise choice! {} Imagine fortunate Frog's architecture and design beauty and rambling canyon pathways as the breathtaking tone for 360-degree photo booth images. James and Liz sought for the greatest 360 photo booth rental in Laguna Beach, and we surpassed their expectations. The photo booth created an fascinating appearance where every smile and pose became a treasured souvenir, transforming little moments into unforgettable memories.The fortunate Frog photo booth rental provided a flavor for spontaneous help photographs and dance-offs... From interactive sketches to enthusiastic embraces... Our items range from vanguard masquerade masks to quirky placards. Guests brought their personality to each frame, and all detail was recorded. The laughter grew in tandem with the prints. The 360 characterize booth snappishly became the main lessening of the event. lucky Frog photo booth rental continues to stand out all time subsequent to cutting-edge technology and one-of-a-kind features.The 360 photo booth not abandoned managed to capture static moments but also increased the keenness of the event. Its capacity to spin and wedding album the entire image insured that no subtlety and no dance move, and no gruff burst of laughter went undetected. What's the result? A total visual autograph album of the best raves, captured from various perspectives.Whether you're organizing a wedding, corporate event, or celebration, our 360 photo booth will provide an unforgettable experience. make your moments unforgettable. fortunate Frog photo booth rental offers 360-degree photo booth rentals in Laguna Beach.&#10;" id="104" name="Google Shape;104;p21" title="Mobile Roaming Photo Booth rental ">
            <a:hlinkClick r:id="rId3"/>
          </p:cNvPr>
          <p:cNvPicPr preferRelativeResize="0"/>
          <p:nvPr/>
        </p:nvPicPr>
        <p:blipFill>
          <a:blip r:embed="rId4">
            <a:alphaModFix/>
          </a:blip>
          <a:stretch>
            <a:fillRect/>
          </a:stretch>
        </p:blipFill>
        <p:spPr>
          <a:xfrm>
            <a:off x="2753683" y="0"/>
            <a:ext cx="3636633" cy="5143500"/>
          </a:xfrm>
          <a:prstGeom prst="rect">
            <a:avLst/>
          </a:prstGeom>
          <a:noFill/>
          <a:ln>
            <a:noFill/>
          </a:ln>
        </p:spPr>
      </p:pic>
      <p:pic>
        <p:nvPicPr>
          <p:cNvPr descr="Mobile Roaming Photo Booth rental " id="105" name="Google Shape;105;p21" title="Mobile Roaming Photo Booth rental ">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